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6" r:id="rId11"/>
    <p:sldId id="277" r:id="rId12"/>
    <p:sldId id="278" r:id="rId13"/>
    <p:sldId id="279" r:id="rId14"/>
    <p:sldId id="265" r:id="rId15"/>
    <p:sldId id="266" r:id="rId16"/>
    <p:sldId id="269" r:id="rId17"/>
    <p:sldId id="267" r:id="rId18"/>
    <p:sldId id="271" r:id="rId19"/>
    <p:sldId id="275" r:id="rId20"/>
    <p:sldId id="272" r:id="rId21"/>
    <p:sldId id="274" r:id="rId22"/>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96749-2B25-46FA-BC6C-5D4AB5CA3D99}" v="6" dt="2025-01-27T02:18:11.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5" d="100"/>
          <a:sy n="75" d="100"/>
        </p:scale>
        <p:origin x="58" y="3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ra Taipakova" userId="cdf8d27964efb043" providerId="LiveId" clId="{02796749-2B25-46FA-BC6C-5D4AB5CA3D99}"/>
    <pc:docChg chg="undo custSel modSld">
      <pc:chgData name="Sabira Taipakova" userId="cdf8d27964efb043" providerId="LiveId" clId="{02796749-2B25-46FA-BC6C-5D4AB5CA3D99}" dt="2025-01-27T02:24:03.576" v="116" actId="26606"/>
      <pc:docMkLst>
        <pc:docMk/>
      </pc:docMkLst>
      <pc:sldChg chg="addSp delSp modSp mod setBg">
        <pc:chgData name="Sabira Taipakova" userId="cdf8d27964efb043" providerId="LiveId" clId="{02796749-2B25-46FA-BC6C-5D4AB5CA3D99}" dt="2025-01-27T02:24:03.576" v="116" actId="26606"/>
        <pc:sldMkLst>
          <pc:docMk/>
          <pc:sldMk cId="1437838191" sldId="260"/>
        </pc:sldMkLst>
        <pc:spChg chg="mod">
          <ac:chgData name="Sabira Taipakova" userId="cdf8d27964efb043" providerId="LiveId" clId="{02796749-2B25-46FA-BC6C-5D4AB5CA3D99}" dt="2025-01-27T02:24:03.576" v="116" actId="26606"/>
          <ac:spMkLst>
            <pc:docMk/>
            <pc:sldMk cId="1437838191" sldId="260"/>
            <ac:spMk id="2" creationId="{3ED92A19-CB02-9F12-ABE1-9D7457E09D7A}"/>
          </ac:spMkLst>
        </pc:spChg>
        <pc:spChg chg="mod ord">
          <ac:chgData name="Sabira Taipakova" userId="cdf8d27964efb043" providerId="LiveId" clId="{02796749-2B25-46FA-BC6C-5D4AB5CA3D99}" dt="2025-01-27T02:24:03.576" v="116" actId="26606"/>
          <ac:spMkLst>
            <pc:docMk/>
            <pc:sldMk cId="1437838191" sldId="260"/>
            <ac:spMk id="3" creationId="{FEBB08BB-5265-2CE9-35AD-FFFA2F3B9CE7}"/>
          </ac:spMkLst>
        </pc:spChg>
        <pc:spChg chg="add">
          <ac:chgData name="Sabira Taipakova" userId="cdf8d27964efb043" providerId="LiveId" clId="{02796749-2B25-46FA-BC6C-5D4AB5CA3D99}" dt="2025-01-27T02:24:03.576" v="116" actId="26606"/>
          <ac:spMkLst>
            <pc:docMk/>
            <pc:sldMk cId="1437838191" sldId="260"/>
            <ac:spMk id="6" creationId="{F541DB91-0B10-46D9-B34B-7BFF9602606D}"/>
          </ac:spMkLst>
        </pc:spChg>
        <pc:spChg chg="add">
          <ac:chgData name="Sabira Taipakova" userId="cdf8d27964efb043" providerId="LiveId" clId="{02796749-2B25-46FA-BC6C-5D4AB5CA3D99}" dt="2025-01-27T02:24:03.576" v="116" actId="26606"/>
          <ac:spMkLst>
            <pc:docMk/>
            <pc:sldMk cId="1437838191" sldId="260"/>
            <ac:spMk id="7" creationId="{9CF7FE1C-8BC5-4B0C-A2BC-93AB72C90FDD}"/>
          </ac:spMkLst>
        </pc:spChg>
        <pc:spChg chg="add del">
          <ac:chgData name="Sabira Taipakova" userId="cdf8d27964efb043" providerId="LiveId" clId="{02796749-2B25-46FA-BC6C-5D4AB5CA3D99}" dt="2025-01-27T02:15:59.485" v="52" actId="26606"/>
          <ac:spMkLst>
            <pc:docMk/>
            <pc:sldMk cId="1437838191" sldId="260"/>
            <ac:spMk id="9" creationId="{2EB492CD-616E-47F8-933B-5E2D952A0593}"/>
          </ac:spMkLst>
        </pc:spChg>
        <pc:spChg chg="add del">
          <ac:chgData name="Sabira Taipakova" userId="cdf8d27964efb043" providerId="LiveId" clId="{02796749-2B25-46FA-BC6C-5D4AB5CA3D99}" dt="2025-01-27T02:15:59.485" v="52" actId="26606"/>
          <ac:spMkLst>
            <pc:docMk/>
            <pc:sldMk cId="1437838191" sldId="260"/>
            <ac:spMk id="11" creationId="{59383CF9-23B5-4335-9B21-1791C4CF1C75}"/>
          </ac:spMkLst>
        </pc:spChg>
        <pc:spChg chg="add del">
          <ac:chgData name="Sabira Taipakova" userId="cdf8d27964efb043" providerId="LiveId" clId="{02796749-2B25-46FA-BC6C-5D4AB5CA3D99}" dt="2025-01-27T02:15:59.485" v="52" actId="26606"/>
          <ac:spMkLst>
            <pc:docMk/>
            <pc:sldMk cId="1437838191" sldId="260"/>
            <ac:spMk id="13" creationId="{0007FE00-9498-4706-B255-6437B0252C02}"/>
          </ac:spMkLst>
        </pc:spChg>
        <pc:picChg chg="add mod">
          <ac:chgData name="Sabira Taipakova" userId="cdf8d27964efb043" providerId="LiveId" clId="{02796749-2B25-46FA-BC6C-5D4AB5CA3D99}" dt="2025-01-27T02:24:03.576" v="116" actId="26606"/>
          <ac:picMkLst>
            <pc:docMk/>
            <pc:sldMk cId="1437838191" sldId="260"/>
            <ac:picMk id="4" creationId="{B59A7727-C17D-401A-73BA-C88AA22AFA89}"/>
          </ac:picMkLst>
        </pc:picChg>
      </pc:sldChg>
      <pc:sldChg chg="addSp modSp mod setBg">
        <pc:chgData name="Sabira Taipakova" userId="cdf8d27964efb043" providerId="LiveId" clId="{02796749-2B25-46FA-BC6C-5D4AB5CA3D99}" dt="2025-01-27T02:23:54.096" v="115" actId="26606"/>
        <pc:sldMkLst>
          <pc:docMk/>
          <pc:sldMk cId="2896700393" sldId="261"/>
        </pc:sldMkLst>
        <pc:spChg chg="mod">
          <ac:chgData name="Sabira Taipakova" userId="cdf8d27964efb043" providerId="LiveId" clId="{02796749-2B25-46FA-BC6C-5D4AB5CA3D99}" dt="2025-01-27T02:23:54.096" v="115" actId="26606"/>
          <ac:spMkLst>
            <pc:docMk/>
            <pc:sldMk cId="2896700393" sldId="261"/>
            <ac:spMk id="2" creationId="{5FB5CDB6-A643-F42B-B196-D9DCA7B598B5}"/>
          </ac:spMkLst>
        </pc:spChg>
        <pc:spChg chg="mod ord">
          <ac:chgData name="Sabira Taipakova" userId="cdf8d27964efb043" providerId="LiveId" clId="{02796749-2B25-46FA-BC6C-5D4AB5CA3D99}" dt="2025-01-27T02:23:54.096" v="115" actId="26606"/>
          <ac:spMkLst>
            <pc:docMk/>
            <pc:sldMk cId="2896700393" sldId="261"/>
            <ac:spMk id="3" creationId="{2B43B9E0-E08F-B498-EB27-4CC90F8DF562}"/>
          </ac:spMkLst>
        </pc:spChg>
        <pc:spChg chg="add">
          <ac:chgData name="Sabira Taipakova" userId="cdf8d27964efb043" providerId="LiveId" clId="{02796749-2B25-46FA-BC6C-5D4AB5CA3D99}" dt="2025-01-27T02:23:54.096" v="115" actId="26606"/>
          <ac:spMkLst>
            <pc:docMk/>
            <pc:sldMk cId="2896700393" sldId="261"/>
            <ac:spMk id="9" creationId="{F541DB91-0B10-46D9-B34B-7BFF9602606D}"/>
          </ac:spMkLst>
        </pc:spChg>
        <pc:spChg chg="add">
          <ac:chgData name="Sabira Taipakova" userId="cdf8d27964efb043" providerId="LiveId" clId="{02796749-2B25-46FA-BC6C-5D4AB5CA3D99}" dt="2025-01-27T02:23:54.096" v="115" actId="26606"/>
          <ac:spMkLst>
            <pc:docMk/>
            <pc:sldMk cId="2896700393" sldId="261"/>
            <ac:spMk id="11" creationId="{9CF7FE1C-8BC5-4B0C-A2BC-93AB72C90FDD}"/>
          </ac:spMkLst>
        </pc:spChg>
        <pc:picChg chg="add mod">
          <ac:chgData name="Sabira Taipakova" userId="cdf8d27964efb043" providerId="LiveId" clId="{02796749-2B25-46FA-BC6C-5D4AB5CA3D99}" dt="2025-01-27T02:23:54.096" v="115" actId="26606"/>
          <ac:picMkLst>
            <pc:docMk/>
            <pc:sldMk cId="2896700393" sldId="261"/>
            <ac:picMk id="4" creationId="{52AB8DA7-71CE-AF66-F5BA-1295508C7774}"/>
          </ac:picMkLst>
        </pc:picChg>
      </pc:sldChg>
      <pc:sldChg chg="addSp modSp mod setBg">
        <pc:chgData name="Sabira Taipakova" userId="cdf8d27964efb043" providerId="LiveId" clId="{02796749-2B25-46FA-BC6C-5D4AB5CA3D99}" dt="2025-01-27T02:23:41.777" v="114" actId="26606"/>
        <pc:sldMkLst>
          <pc:docMk/>
          <pc:sldMk cId="1616636383" sldId="263"/>
        </pc:sldMkLst>
        <pc:spChg chg="mod">
          <ac:chgData name="Sabira Taipakova" userId="cdf8d27964efb043" providerId="LiveId" clId="{02796749-2B25-46FA-BC6C-5D4AB5CA3D99}" dt="2025-01-27T02:23:41.777" v="114" actId="26606"/>
          <ac:spMkLst>
            <pc:docMk/>
            <pc:sldMk cId="1616636383" sldId="263"/>
            <ac:spMk id="2" creationId="{B6C49E4A-8A2F-D628-F8F2-E086E7C4C44D}"/>
          </ac:spMkLst>
        </pc:spChg>
        <pc:spChg chg="mod ord">
          <ac:chgData name="Sabira Taipakova" userId="cdf8d27964efb043" providerId="LiveId" clId="{02796749-2B25-46FA-BC6C-5D4AB5CA3D99}" dt="2025-01-27T02:23:41.777" v="114" actId="26606"/>
          <ac:spMkLst>
            <pc:docMk/>
            <pc:sldMk cId="1616636383" sldId="263"/>
            <ac:spMk id="3" creationId="{91BCE13A-01F5-FAB8-B7DB-99273BA0401B}"/>
          </ac:spMkLst>
        </pc:spChg>
        <pc:spChg chg="add">
          <ac:chgData name="Sabira Taipakova" userId="cdf8d27964efb043" providerId="LiveId" clId="{02796749-2B25-46FA-BC6C-5D4AB5CA3D99}" dt="2025-01-27T02:23:41.777" v="114" actId="26606"/>
          <ac:spMkLst>
            <pc:docMk/>
            <pc:sldMk cId="1616636383" sldId="263"/>
            <ac:spMk id="9" creationId="{F541DB91-0B10-46D9-B34B-7BFF9602606D}"/>
          </ac:spMkLst>
        </pc:spChg>
        <pc:spChg chg="add">
          <ac:chgData name="Sabira Taipakova" userId="cdf8d27964efb043" providerId="LiveId" clId="{02796749-2B25-46FA-BC6C-5D4AB5CA3D99}" dt="2025-01-27T02:23:41.777" v="114" actId="26606"/>
          <ac:spMkLst>
            <pc:docMk/>
            <pc:sldMk cId="1616636383" sldId="263"/>
            <ac:spMk id="11" creationId="{9CF7FE1C-8BC5-4B0C-A2BC-93AB72C90FDD}"/>
          </ac:spMkLst>
        </pc:spChg>
        <pc:picChg chg="add mod">
          <ac:chgData name="Sabira Taipakova" userId="cdf8d27964efb043" providerId="LiveId" clId="{02796749-2B25-46FA-BC6C-5D4AB5CA3D99}" dt="2025-01-27T02:23:41.777" v="114" actId="26606"/>
          <ac:picMkLst>
            <pc:docMk/>
            <pc:sldMk cId="1616636383" sldId="263"/>
            <ac:picMk id="4" creationId="{3EDFF675-0CC7-0C1B-FED6-ACC3A0ACBC6A}"/>
          </ac:picMkLst>
        </pc:picChg>
      </pc:sldChg>
      <pc:sldChg chg="addSp modSp mod setBg">
        <pc:chgData name="Sabira Taipakova" userId="cdf8d27964efb043" providerId="LiveId" clId="{02796749-2B25-46FA-BC6C-5D4AB5CA3D99}" dt="2025-01-27T02:21:44.608" v="98" actId="14100"/>
        <pc:sldMkLst>
          <pc:docMk/>
          <pc:sldMk cId="3643793529" sldId="265"/>
        </pc:sldMkLst>
        <pc:spChg chg="mod">
          <ac:chgData name="Sabira Taipakova" userId="cdf8d27964efb043" providerId="LiveId" clId="{02796749-2B25-46FA-BC6C-5D4AB5CA3D99}" dt="2025-01-27T02:21:41.352" v="97" actId="1076"/>
          <ac:spMkLst>
            <pc:docMk/>
            <pc:sldMk cId="3643793529" sldId="265"/>
            <ac:spMk id="2" creationId="{9635085B-AB73-9B6D-0597-A088173521AE}"/>
          </ac:spMkLst>
        </pc:spChg>
        <pc:spChg chg="mod ord">
          <ac:chgData name="Sabira Taipakova" userId="cdf8d27964efb043" providerId="LiveId" clId="{02796749-2B25-46FA-BC6C-5D4AB5CA3D99}" dt="2025-01-27T02:21:44.608" v="98" actId="14100"/>
          <ac:spMkLst>
            <pc:docMk/>
            <pc:sldMk cId="3643793529" sldId="265"/>
            <ac:spMk id="3" creationId="{E7A3BF8A-2E26-C492-FE8C-3CB62AEBDF6B}"/>
          </ac:spMkLst>
        </pc:spChg>
        <pc:spChg chg="add">
          <ac:chgData name="Sabira Taipakova" userId="cdf8d27964efb043" providerId="LiveId" clId="{02796749-2B25-46FA-BC6C-5D4AB5CA3D99}" dt="2025-01-27T02:21:16.936" v="92" actId="26606"/>
          <ac:spMkLst>
            <pc:docMk/>
            <pc:sldMk cId="3643793529" sldId="265"/>
            <ac:spMk id="9" creationId="{F541DB91-0B10-46D9-B34B-7BFF9602606D}"/>
          </ac:spMkLst>
        </pc:spChg>
        <pc:spChg chg="add">
          <ac:chgData name="Sabira Taipakova" userId="cdf8d27964efb043" providerId="LiveId" clId="{02796749-2B25-46FA-BC6C-5D4AB5CA3D99}" dt="2025-01-27T02:21:16.936" v="92" actId="26606"/>
          <ac:spMkLst>
            <pc:docMk/>
            <pc:sldMk cId="3643793529" sldId="265"/>
            <ac:spMk id="11" creationId="{9CF7FE1C-8BC5-4B0C-A2BC-93AB72C90FDD}"/>
          </ac:spMkLst>
        </pc:spChg>
        <pc:picChg chg="add mod">
          <ac:chgData name="Sabira Taipakova" userId="cdf8d27964efb043" providerId="LiveId" clId="{02796749-2B25-46FA-BC6C-5D4AB5CA3D99}" dt="2025-01-27T02:21:16.936" v="92" actId="26606"/>
          <ac:picMkLst>
            <pc:docMk/>
            <pc:sldMk cId="3643793529" sldId="265"/>
            <ac:picMk id="4" creationId="{0B51164E-6141-6D35-BD3D-C11CCE1F05DB}"/>
          </ac:picMkLst>
        </pc:picChg>
      </pc:sldChg>
      <pc:sldChg chg="addSp delSp modSp mod setBg">
        <pc:chgData name="Sabira Taipakova" userId="cdf8d27964efb043" providerId="LiveId" clId="{02796749-2B25-46FA-BC6C-5D4AB5CA3D99}" dt="2025-01-27T02:21:05.151" v="91" actId="1076"/>
        <pc:sldMkLst>
          <pc:docMk/>
          <pc:sldMk cId="3852085197" sldId="266"/>
        </pc:sldMkLst>
        <pc:spChg chg="mod">
          <ac:chgData name="Sabira Taipakova" userId="cdf8d27964efb043" providerId="LiveId" clId="{02796749-2B25-46FA-BC6C-5D4AB5CA3D99}" dt="2025-01-27T02:20:48.066" v="87" actId="26606"/>
          <ac:spMkLst>
            <pc:docMk/>
            <pc:sldMk cId="3852085197" sldId="266"/>
            <ac:spMk id="2" creationId="{671225AA-0DCB-8A76-D85F-3E95A0D55D41}"/>
          </ac:spMkLst>
        </pc:spChg>
        <pc:spChg chg="mod">
          <ac:chgData name="Sabira Taipakova" userId="cdf8d27964efb043" providerId="LiveId" clId="{02796749-2B25-46FA-BC6C-5D4AB5CA3D99}" dt="2025-01-27T02:21:05.151" v="91" actId="1076"/>
          <ac:spMkLst>
            <pc:docMk/>
            <pc:sldMk cId="3852085197" sldId="266"/>
            <ac:spMk id="3" creationId="{10236F6F-2460-C006-011C-1B32D4D28FA8}"/>
          </ac:spMkLst>
        </pc:spChg>
        <pc:spChg chg="add del">
          <ac:chgData name="Sabira Taipakova" userId="cdf8d27964efb043" providerId="LiveId" clId="{02796749-2B25-46FA-BC6C-5D4AB5CA3D99}" dt="2025-01-27T02:20:48.066" v="87" actId="26606"/>
          <ac:spMkLst>
            <pc:docMk/>
            <pc:sldMk cId="3852085197" sldId="266"/>
            <ac:spMk id="8" creationId="{17718681-A12E-49D6-9925-DD7C68176D61}"/>
          </ac:spMkLst>
        </pc:spChg>
        <pc:spChg chg="add del">
          <ac:chgData name="Sabira Taipakova" userId="cdf8d27964efb043" providerId="LiveId" clId="{02796749-2B25-46FA-BC6C-5D4AB5CA3D99}" dt="2025-01-27T02:20:48.066" v="87" actId="26606"/>
          <ac:spMkLst>
            <pc:docMk/>
            <pc:sldMk cId="3852085197" sldId="266"/>
            <ac:spMk id="10" creationId="{FBD77573-9EF2-4C35-8285-A1CF6FBB0EA5}"/>
          </ac:spMkLst>
        </pc:spChg>
        <pc:spChg chg="add">
          <ac:chgData name="Sabira Taipakova" userId="cdf8d27964efb043" providerId="LiveId" clId="{02796749-2B25-46FA-BC6C-5D4AB5CA3D99}" dt="2025-01-27T02:20:48.066" v="87" actId="26606"/>
          <ac:spMkLst>
            <pc:docMk/>
            <pc:sldMk cId="3852085197" sldId="266"/>
            <ac:spMk id="15" creationId="{6A8AAC95-3719-4BCD-B710-4160043D9237}"/>
          </ac:spMkLst>
        </pc:spChg>
        <pc:spChg chg="add">
          <ac:chgData name="Sabira Taipakova" userId="cdf8d27964efb043" providerId="LiveId" clId="{02796749-2B25-46FA-BC6C-5D4AB5CA3D99}" dt="2025-01-27T02:20:48.066" v="87" actId="26606"/>
          <ac:spMkLst>
            <pc:docMk/>
            <pc:sldMk cId="3852085197" sldId="266"/>
            <ac:spMk id="17" creationId="{73A6D7BA-50E4-42FE-A0E3-FC42B7EC4372}"/>
          </ac:spMkLst>
        </pc:spChg>
      </pc:sldChg>
      <pc:sldChg chg="addSp modSp mod setBg">
        <pc:chgData name="Sabira Taipakova" userId="cdf8d27964efb043" providerId="LiveId" clId="{02796749-2B25-46FA-BC6C-5D4AB5CA3D99}" dt="2025-01-27T02:20:17.281" v="82" actId="26606"/>
        <pc:sldMkLst>
          <pc:docMk/>
          <pc:sldMk cId="3233353124" sldId="267"/>
        </pc:sldMkLst>
        <pc:spChg chg="mod">
          <ac:chgData name="Sabira Taipakova" userId="cdf8d27964efb043" providerId="LiveId" clId="{02796749-2B25-46FA-BC6C-5D4AB5CA3D99}" dt="2025-01-27T02:20:17.281" v="82" actId="26606"/>
          <ac:spMkLst>
            <pc:docMk/>
            <pc:sldMk cId="3233353124" sldId="267"/>
            <ac:spMk id="2" creationId="{7DC2F8D8-CF01-E7D3-BE24-AB92DCCDEFD8}"/>
          </ac:spMkLst>
        </pc:spChg>
        <pc:spChg chg="mod ord">
          <ac:chgData name="Sabira Taipakova" userId="cdf8d27964efb043" providerId="LiveId" clId="{02796749-2B25-46FA-BC6C-5D4AB5CA3D99}" dt="2025-01-27T02:20:17.281" v="82" actId="26606"/>
          <ac:spMkLst>
            <pc:docMk/>
            <pc:sldMk cId="3233353124" sldId="267"/>
            <ac:spMk id="3" creationId="{3C2B1FAC-8C3F-8943-1BC5-594ADDF6B8BC}"/>
          </ac:spMkLst>
        </pc:spChg>
        <pc:spChg chg="add">
          <ac:chgData name="Sabira Taipakova" userId="cdf8d27964efb043" providerId="LiveId" clId="{02796749-2B25-46FA-BC6C-5D4AB5CA3D99}" dt="2025-01-27T02:20:17.281" v="82" actId="26606"/>
          <ac:spMkLst>
            <pc:docMk/>
            <pc:sldMk cId="3233353124" sldId="267"/>
            <ac:spMk id="10" creationId="{F541DB91-0B10-46D9-B34B-7BFF9602606D}"/>
          </ac:spMkLst>
        </pc:spChg>
        <pc:spChg chg="add">
          <ac:chgData name="Sabira Taipakova" userId="cdf8d27964efb043" providerId="LiveId" clId="{02796749-2B25-46FA-BC6C-5D4AB5CA3D99}" dt="2025-01-27T02:20:17.281" v="82" actId="26606"/>
          <ac:spMkLst>
            <pc:docMk/>
            <pc:sldMk cId="3233353124" sldId="267"/>
            <ac:spMk id="12" creationId="{9CF7FE1C-8BC5-4B0C-A2BC-93AB72C90FDD}"/>
          </ac:spMkLst>
        </pc:spChg>
        <pc:picChg chg="mod">
          <ac:chgData name="Sabira Taipakova" userId="cdf8d27964efb043" providerId="LiveId" clId="{02796749-2B25-46FA-BC6C-5D4AB5CA3D99}" dt="2025-01-27T02:20:17.281" v="82" actId="26606"/>
          <ac:picMkLst>
            <pc:docMk/>
            <pc:sldMk cId="3233353124" sldId="267"/>
            <ac:picMk id="5" creationId="{D8F49465-3FE2-93C8-32AB-7E17706EEAF0}"/>
          </ac:picMkLst>
        </pc:picChg>
      </pc:sldChg>
      <pc:sldChg chg="addSp modSp mod setBg">
        <pc:chgData name="Sabira Taipakova" userId="cdf8d27964efb043" providerId="LiveId" clId="{02796749-2B25-46FA-BC6C-5D4AB5CA3D99}" dt="2025-01-27T02:20:26.391" v="83" actId="26606"/>
        <pc:sldMkLst>
          <pc:docMk/>
          <pc:sldMk cId="4186597429" sldId="269"/>
        </pc:sldMkLst>
        <pc:spChg chg="mod">
          <ac:chgData name="Sabira Taipakova" userId="cdf8d27964efb043" providerId="LiveId" clId="{02796749-2B25-46FA-BC6C-5D4AB5CA3D99}" dt="2025-01-27T02:20:26.391" v="83" actId="26606"/>
          <ac:spMkLst>
            <pc:docMk/>
            <pc:sldMk cId="4186597429" sldId="269"/>
            <ac:spMk id="2" creationId="{A6ABC480-9106-76CB-43DA-3630E8B8D6AA}"/>
          </ac:spMkLst>
        </pc:spChg>
        <pc:spChg chg="mod ord">
          <ac:chgData name="Sabira Taipakova" userId="cdf8d27964efb043" providerId="LiveId" clId="{02796749-2B25-46FA-BC6C-5D4AB5CA3D99}" dt="2025-01-27T02:20:26.391" v="83" actId="26606"/>
          <ac:spMkLst>
            <pc:docMk/>
            <pc:sldMk cId="4186597429" sldId="269"/>
            <ac:spMk id="3" creationId="{46C4C61C-CDED-D1AA-0B64-7B06090B41AB}"/>
          </ac:spMkLst>
        </pc:spChg>
        <pc:spChg chg="add">
          <ac:chgData name="Sabira Taipakova" userId="cdf8d27964efb043" providerId="LiveId" clId="{02796749-2B25-46FA-BC6C-5D4AB5CA3D99}" dt="2025-01-27T02:20:26.391" v="83" actId="26606"/>
          <ac:spMkLst>
            <pc:docMk/>
            <pc:sldMk cId="4186597429" sldId="269"/>
            <ac:spMk id="10" creationId="{F541DB91-0B10-46D9-B34B-7BFF9602606D}"/>
          </ac:spMkLst>
        </pc:spChg>
        <pc:spChg chg="add">
          <ac:chgData name="Sabira Taipakova" userId="cdf8d27964efb043" providerId="LiveId" clId="{02796749-2B25-46FA-BC6C-5D4AB5CA3D99}" dt="2025-01-27T02:20:26.391" v="83" actId="26606"/>
          <ac:spMkLst>
            <pc:docMk/>
            <pc:sldMk cId="4186597429" sldId="269"/>
            <ac:spMk id="12" creationId="{9CF7FE1C-8BC5-4B0C-A2BC-93AB72C90FDD}"/>
          </ac:spMkLst>
        </pc:spChg>
        <pc:picChg chg="mod">
          <ac:chgData name="Sabira Taipakova" userId="cdf8d27964efb043" providerId="LiveId" clId="{02796749-2B25-46FA-BC6C-5D4AB5CA3D99}" dt="2025-01-27T02:20:26.391" v="83" actId="26606"/>
          <ac:picMkLst>
            <pc:docMk/>
            <pc:sldMk cId="4186597429" sldId="269"/>
            <ac:picMk id="5" creationId="{FB7FE097-3A21-CA48-C9CE-DC5CBECB78EF}"/>
          </ac:picMkLst>
        </pc:picChg>
      </pc:sldChg>
      <pc:sldChg chg="addSp delSp modSp mod setBg">
        <pc:chgData name="Sabira Taipakova" userId="cdf8d27964efb043" providerId="LiveId" clId="{02796749-2B25-46FA-BC6C-5D4AB5CA3D99}" dt="2025-01-27T02:20:07.792" v="81" actId="26606"/>
        <pc:sldMkLst>
          <pc:docMk/>
          <pc:sldMk cId="1336843381" sldId="271"/>
        </pc:sldMkLst>
        <pc:spChg chg="mod">
          <ac:chgData name="Sabira Taipakova" userId="cdf8d27964efb043" providerId="LiveId" clId="{02796749-2B25-46FA-BC6C-5D4AB5CA3D99}" dt="2025-01-27T02:19:59.545" v="79" actId="26606"/>
          <ac:spMkLst>
            <pc:docMk/>
            <pc:sldMk cId="1336843381" sldId="271"/>
            <ac:spMk id="2" creationId="{98C6DB61-3DB1-B46D-C6D5-3BBA0AEEB588}"/>
          </ac:spMkLst>
        </pc:spChg>
        <pc:spChg chg="mod ord">
          <ac:chgData name="Sabira Taipakova" userId="cdf8d27964efb043" providerId="LiveId" clId="{02796749-2B25-46FA-BC6C-5D4AB5CA3D99}" dt="2025-01-27T02:19:59.545" v="79" actId="26606"/>
          <ac:spMkLst>
            <pc:docMk/>
            <pc:sldMk cId="1336843381" sldId="271"/>
            <ac:spMk id="3" creationId="{D93DB517-2F83-84E6-6D3E-BA52F3B4733B}"/>
          </ac:spMkLst>
        </pc:spChg>
        <pc:spChg chg="add del">
          <ac:chgData name="Sabira Taipakova" userId="cdf8d27964efb043" providerId="LiveId" clId="{02796749-2B25-46FA-BC6C-5D4AB5CA3D99}" dt="2025-01-27T02:20:07.792" v="81" actId="26606"/>
          <ac:spMkLst>
            <pc:docMk/>
            <pc:sldMk cId="1336843381" sldId="271"/>
            <ac:spMk id="9" creationId="{F541DB91-0B10-46D9-B34B-7BFF9602606D}"/>
          </ac:spMkLst>
        </pc:spChg>
        <pc:spChg chg="add del">
          <ac:chgData name="Sabira Taipakova" userId="cdf8d27964efb043" providerId="LiveId" clId="{02796749-2B25-46FA-BC6C-5D4AB5CA3D99}" dt="2025-01-27T02:20:07.792" v="81" actId="26606"/>
          <ac:spMkLst>
            <pc:docMk/>
            <pc:sldMk cId="1336843381" sldId="271"/>
            <ac:spMk id="11" creationId="{9CF7FE1C-8BC5-4B0C-A2BC-93AB72C90FDD}"/>
          </ac:spMkLst>
        </pc:spChg>
        <pc:spChg chg="add">
          <ac:chgData name="Sabira Taipakova" userId="cdf8d27964efb043" providerId="LiveId" clId="{02796749-2B25-46FA-BC6C-5D4AB5CA3D99}" dt="2025-01-27T02:20:07.792" v="81" actId="26606"/>
          <ac:spMkLst>
            <pc:docMk/>
            <pc:sldMk cId="1336843381" sldId="271"/>
            <ac:spMk id="16" creationId="{F541DB91-0B10-46D9-B34B-7BFF9602606D}"/>
          </ac:spMkLst>
        </pc:spChg>
        <pc:spChg chg="add">
          <ac:chgData name="Sabira Taipakova" userId="cdf8d27964efb043" providerId="LiveId" clId="{02796749-2B25-46FA-BC6C-5D4AB5CA3D99}" dt="2025-01-27T02:20:07.792" v="81" actId="26606"/>
          <ac:spMkLst>
            <pc:docMk/>
            <pc:sldMk cId="1336843381" sldId="271"/>
            <ac:spMk id="18" creationId="{9CF7FE1C-8BC5-4B0C-A2BC-93AB72C90FDD}"/>
          </ac:spMkLst>
        </pc:spChg>
        <pc:picChg chg="add mod">
          <ac:chgData name="Sabira Taipakova" userId="cdf8d27964efb043" providerId="LiveId" clId="{02796749-2B25-46FA-BC6C-5D4AB5CA3D99}" dt="2025-01-27T02:20:07.792" v="81" actId="26606"/>
          <ac:picMkLst>
            <pc:docMk/>
            <pc:sldMk cId="1336843381" sldId="271"/>
            <ac:picMk id="4" creationId="{6809385F-D3A9-DF22-701B-11D7C1BF6EE7}"/>
          </ac:picMkLst>
        </pc:picChg>
      </pc:sldChg>
      <pc:sldChg chg="addSp delSp modSp mod setBg">
        <pc:chgData name="Sabira Taipakova" userId="cdf8d27964efb043" providerId="LiveId" clId="{02796749-2B25-46FA-BC6C-5D4AB5CA3D99}" dt="2025-01-27T02:22:21.483" v="106" actId="255"/>
        <pc:sldMkLst>
          <pc:docMk/>
          <pc:sldMk cId="3205018453" sldId="274"/>
        </pc:sldMkLst>
        <pc:spChg chg="mod">
          <ac:chgData name="Sabira Taipakova" userId="cdf8d27964efb043" providerId="LiveId" clId="{02796749-2B25-46FA-BC6C-5D4AB5CA3D99}" dt="2025-01-27T02:22:21.483" v="106" actId="255"/>
          <ac:spMkLst>
            <pc:docMk/>
            <pc:sldMk cId="3205018453" sldId="274"/>
            <ac:spMk id="3" creationId="{DC9922CF-CDB6-E874-4ECD-0BFFDC4A6657}"/>
          </ac:spMkLst>
        </pc:spChg>
        <pc:spChg chg="add del">
          <ac:chgData name="Sabira Taipakova" userId="cdf8d27964efb043" providerId="LiveId" clId="{02796749-2B25-46FA-BC6C-5D4AB5CA3D99}" dt="2025-01-27T02:22:11.969" v="104" actId="26606"/>
          <ac:spMkLst>
            <pc:docMk/>
            <pc:sldMk cId="3205018453" sldId="274"/>
            <ac:spMk id="9" creationId="{3ECBE1F1-D69B-4AFA-ABD5-8E41720EF6DE}"/>
          </ac:spMkLst>
        </pc:spChg>
        <pc:spChg chg="add del">
          <ac:chgData name="Sabira Taipakova" userId="cdf8d27964efb043" providerId="LiveId" clId="{02796749-2B25-46FA-BC6C-5D4AB5CA3D99}" dt="2025-01-27T02:22:11.969" v="104" actId="26606"/>
          <ac:spMkLst>
            <pc:docMk/>
            <pc:sldMk cId="3205018453" sldId="274"/>
            <ac:spMk id="11" creationId="{603A6265-E10C-4B85-9C20-E75FCAF9CC63}"/>
          </ac:spMkLst>
        </pc:spChg>
        <pc:spChg chg="add del">
          <ac:chgData name="Sabira Taipakova" userId="cdf8d27964efb043" providerId="LiveId" clId="{02796749-2B25-46FA-BC6C-5D4AB5CA3D99}" dt="2025-01-27T02:22:11.966" v="103" actId="26606"/>
          <ac:spMkLst>
            <pc:docMk/>
            <pc:sldMk cId="3205018453" sldId="274"/>
            <ac:spMk id="16" creationId="{F541DB91-0B10-46D9-B34B-7BFF9602606D}"/>
          </ac:spMkLst>
        </pc:spChg>
        <pc:spChg chg="add del">
          <ac:chgData name="Sabira Taipakova" userId="cdf8d27964efb043" providerId="LiveId" clId="{02796749-2B25-46FA-BC6C-5D4AB5CA3D99}" dt="2025-01-27T02:22:11.966" v="103" actId="26606"/>
          <ac:spMkLst>
            <pc:docMk/>
            <pc:sldMk cId="3205018453" sldId="274"/>
            <ac:spMk id="18" creationId="{9CF7FE1C-8BC5-4B0C-A2BC-93AB72C90FDD}"/>
          </ac:spMkLst>
        </pc:spChg>
        <pc:spChg chg="add">
          <ac:chgData name="Sabira Taipakova" userId="cdf8d27964efb043" providerId="LiveId" clId="{02796749-2B25-46FA-BC6C-5D4AB5CA3D99}" dt="2025-01-27T02:22:11.969" v="104" actId="26606"/>
          <ac:spMkLst>
            <pc:docMk/>
            <pc:sldMk cId="3205018453" sldId="274"/>
            <ac:spMk id="20" creationId="{D009D6D5-DAC2-4A8B-A17A-E206B9012D09}"/>
          </ac:spMkLst>
        </pc:spChg>
        <pc:picChg chg="add mod ord">
          <ac:chgData name="Sabira Taipakova" userId="cdf8d27964efb043" providerId="LiveId" clId="{02796749-2B25-46FA-BC6C-5D4AB5CA3D99}" dt="2025-01-27T02:22:11.969" v="104" actId="26606"/>
          <ac:picMkLst>
            <pc:docMk/>
            <pc:sldMk cId="3205018453" sldId="274"/>
            <ac:picMk id="5" creationId="{3374128F-9EEC-E91A-8B15-5ADB6F57729A}"/>
          </ac:picMkLst>
        </pc:picChg>
      </pc:sldChg>
      <pc:sldChg chg="addSp modSp mod setBg">
        <pc:chgData name="Sabira Taipakova" userId="cdf8d27964efb043" providerId="LiveId" clId="{02796749-2B25-46FA-BC6C-5D4AB5CA3D99}" dt="2025-01-27T02:19:37.995" v="78" actId="27636"/>
        <pc:sldMkLst>
          <pc:docMk/>
          <pc:sldMk cId="1728640151" sldId="275"/>
        </pc:sldMkLst>
        <pc:spChg chg="mod">
          <ac:chgData name="Sabira Taipakova" userId="cdf8d27964efb043" providerId="LiveId" clId="{02796749-2B25-46FA-BC6C-5D4AB5CA3D99}" dt="2025-01-27T02:19:24.040" v="73" actId="1076"/>
          <ac:spMkLst>
            <pc:docMk/>
            <pc:sldMk cId="1728640151" sldId="275"/>
            <ac:spMk id="2" creationId="{F9E4CF6F-06D7-31F1-8117-5BFDE98B7877}"/>
          </ac:spMkLst>
        </pc:spChg>
        <pc:spChg chg="mod">
          <ac:chgData name="Sabira Taipakova" userId="cdf8d27964efb043" providerId="LiveId" clId="{02796749-2B25-46FA-BC6C-5D4AB5CA3D99}" dt="2025-01-27T02:19:37.995" v="78" actId="27636"/>
          <ac:spMkLst>
            <pc:docMk/>
            <pc:sldMk cId="1728640151" sldId="275"/>
            <ac:spMk id="3" creationId="{15F5E8F2-F1DF-79F2-97DD-C86487CAE5F5}"/>
          </ac:spMkLst>
        </pc:spChg>
        <pc:spChg chg="add">
          <ac:chgData name="Sabira Taipakova" userId="cdf8d27964efb043" providerId="LiveId" clId="{02796749-2B25-46FA-BC6C-5D4AB5CA3D99}" dt="2025-01-27T02:19:19.540" v="72" actId="26606"/>
          <ac:spMkLst>
            <pc:docMk/>
            <pc:sldMk cId="1728640151" sldId="275"/>
            <ac:spMk id="9" creationId="{D009D6D5-DAC2-4A8B-A17A-E206B9012D09}"/>
          </ac:spMkLst>
        </pc:spChg>
        <pc:picChg chg="add mod">
          <ac:chgData name="Sabira Taipakova" userId="cdf8d27964efb043" providerId="LiveId" clId="{02796749-2B25-46FA-BC6C-5D4AB5CA3D99}" dt="2025-01-27T02:19:19.540" v="72" actId="26606"/>
          <ac:picMkLst>
            <pc:docMk/>
            <pc:sldMk cId="1728640151" sldId="275"/>
            <ac:picMk id="4" creationId="{38C3B388-2F91-7AAF-4030-C9914443ADA4}"/>
          </ac:picMkLst>
        </pc:picChg>
      </pc:sldChg>
      <pc:sldChg chg="addSp modSp mod setBg">
        <pc:chgData name="Sabira Taipakova" userId="cdf8d27964efb043" providerId="LiveId" clId="{02796749-2B25-46FA-BC6C-5D4AB5CA3D99}" dt="2025-01-27T02:23:16.191" v="113" actId="26606"/>
        <pc:sldMkLst>
          <pc:docMk/>
          <pc:sldMk cId="838704492" sldId="276"/>
        </pc:sldMkLst>
        <pc:spChg chg="mod">
          <ac:chgData name="Sabira Taipakova" userId="cdf8d27964efb043" providerId="LiveId" clId="{02796749-2B25-46FA-BC6C-5D4AB5CA3D99}" dt="2025-01-27T02:23:16.191" v="113" actId="26606"/>
          <ac:spMkLst>
            <pc:docMk/>
            <pc:sldMk cId="838704492" sldId="276"/>
            <ac:spMk id="2" creationId="{09D28F69-37D2-A22A-687E-8B5EA4AA6DD6}"/>
          </ac:spMkLst>
        </pc:spChg>
        <pc:spChg chg="mod ord">
          <ac:chgData name="Sabira Taipakova" userId="cdf8d27964efb043" providerId="LiveId" clId="{02796749-2B25-46FA-BC6C-5D4AB5CA3D99}" dt="2025-01-27T02:23:16.191" v="113" actId="26606"/>
          <ac:spMkLst>
            <pc:docMk/>
            <pc:sldMk cId="838704492" sldId="276"/>
            <ac:spMk id="9" creationId="{E8C8609B-3BC4-1F4F-81E8-24A4E1485035}"/>
          </ac:spMkLst>
        </pc:spChg>
        <pc:spChg chg="add">
          <ac:chgData name="Sabira Taipakova" userId="cdf8d27964efb043" providerId="LiveId" clId="{02796749-2B25-46FA-BC6C-5D4AB5CA3D99}" dt="2025-01-27T02:23:16.191" v="113" actId="26606"/>
          <ac:spMkLst>
            <pc:docMk/>
            <pc:sldMk cId="838704492" sldId="276"/>
            <ac:spMk id="16" creationId="{F541DB91-0B10-46D9-B34B-7BFF9602606D}"/>
          </ac:spMkLst>
        </pc:spChg>
        <pc:spChg chg="add">
          <ac:chgData name="Sabira Taipakova" userId="cdf8d27964efb043" providerId="LiveId" clId="{02796749-2B25-46FA-BC6C-5D4AB5CA3D99}" dt="2025-01-27T02:23:16.191" v="113" actId="26606"/>
          <ac:spMkLst>
            <pc:docMk/>
            <pc:sldMk cId="838704492" sldId="276"/>
            <ac:spMk id="18" creationId="{9CF7FE1C-8BC5-4B0C-A2BC-93AB72C90FDD}"/>
          </ac:spMkLst>
        </pc:spChg>
        <pc:picChg chg="mod">
          <ac:chgData name="Sabira Taipakova" userId="cdf8d27964efb043" providerId="LiveId" clId="{02796749-2B25-46FA-BC6C-5D4AB5CA3D99}" dt="2025-01-27T02:23:16.191" v="113" actId="26606"/>
          <ac:picMkLst>
            <pc:docMk/>
            <pc:sldMk cId="838704492" sldId="276"/>
            <ac:picMk id="11" creationId="{D114C221-8EFF-6242-83FB-D2756FE6B25E}"/>
          </ac:picMkLst>
        </pc:picChg>
      </pc:sldChg>
      <pc:sldChg chg="addSp delSp modSp mod setBg">
        <pc:chgData name="Sabira Taipakova" userId="cdf8d27964efb043" providerId="LiveId" clId="{02796749-2B25-46FA-BC6C-5D4AB5CA3D99}" dt="2025-01-27T02:23:09.285" v="112" actId="26606"/>
        <pc:sldMkLst>
          <pc:docMk/>
          <pc:sldMk cId="4180750006" sldId="277"/>
        </pc:sldMkLst>
        <pc:spChg chg="mod">
          <ac:chgData name="Sabira Taipakova" userId="cdf8d27964efb043" providerId="LiveId" clId="{02796749-2B25-46FA-BC6C-5D4AB5CA3D99}" dt="2025-01-27T02:23:09.285" v="112" actId="26606"/>
          <ac:spMkLst>
            <pc:docMk/>
            <pc:sldMk cId="4180750006" sldId="277"/>
            <ac:spMk id="2" creationId="{26312114-4DF1-4AB3-15A6-D6FA8C241855}"/>
          </ac:spMkLst>
        </pc:spChg>
        <pc:spChg chg="mod">
          <ac:chgData name="Sabira Taipakova" userId="cdf8d27964efb043" providerId="LiveId" clId="{02796749-2B25-46FA-BC6C-5D4AB5CA3D99}" dt="2025-01-27T02:23:09.285" v="112" actId="26606"/>
          <ac:spMkLst>
            <pc:docMk/>
            <pc:sldMk cId="4180750006" sldId="277"/>
            <ac:spMk id="7" creationId="{94D557F0-1CD0-54A9-F678-848EC4D1242F}"/>
          </ac:spMkLst>
        </pc:spChg>
        <pc:spChg chg="add del">
          <ac:chgData name="Sabira Taipakova" userId="cdf8d27964efb043" providerId="LiveId" clId="{02796749-2B25-46FA-BC6C-5D4AB5CA3D99}" dt="2025-01-27T02:23:09.280" v="111" actId="26606"/>
          <ac:spMkLst>
            <pc:docMk/>
            <pc:sldMk cId="4180750006" sldId="277"/>
            <ac:spMk id="12" creationId="{32AEEBC8-9D30-42EF-95F2-386C2653FBF0}"/>
          </ac:spMkLst>
        </pc:spChg>
        <pc:spChg chg="add del">
          <ac:chgData name="Sabira Taipakova" userId="cdf8d27964efb043" providerId="LiveId" clId="{02796749-2B25-46FA-BC6C-5D4AB5CA3D99}" dt="2025-01-27T02:23:09.280" v="111" actId="26606"/>
          <ac:spMkLst>
            <pc:docMk/>
            <pc:sldMk cId="4180750006" sldId="277"/>
            <ac:spMk id="14" creationId="{2E92FA66-67D7-4CB4-94D3-E643A9AD4757}"/>
          </ac:spMkLst>
        </pc:spChg>
        <pc:spChg chg="add">
          <ac:chgData name="Sabira Taipakova" userId="cdf8d27964efb043" providerId="LiveId" clId="{02796749-2B25-46FA-BC6C-5D4AB5CA3D99}" dt="2025-01-27T02:23:09.285" v="112" actId="26606"/>
          <ac:spMkLst>
            <pc:docMk/>
            <pc:sldMk cId="4180750006" sldId="277"/>
            <ac:spMk id="16" creationId="{F541DB91-0B10-46D9-B34B-7BFF9602606D}"/>
          </ac:spMkLst>
        </pc:spChg>
        <pc:spChg chg="add">
          <ac:chgData name="Sabira Taipakova" userId="cdf8d27964efb043" providerId="LiveId" clId="{02796749-2B25-46FA-BC6C-5D4AB5CA3D99}" dt="2025-01-27T02:23:09.285" v="112" actId="26606"/>
          <ac:spMkLst>
            <pc:docMk/>
            <pc:sldMk cId="4180750006" sldId="277"/>
            <ac:spMk id="17" creationId="{9CF7FE1C-8BC5-4B0C-A2BC-93AB72C90FDD}"/>
          </ac:spMkLst>
        </pc:spChg>
        <pc:picChg chg="mod ord">
          <ac:chgData name="Sabira Taipakova" userId="cdf8d27964efb043" providerId="LiveId" clId="{02796749-2B25-46FA-BC6C-5D4AB5CA3D99}" dt="2025-01-27T02:23:09.285" v="112" actId="26606"/>
          <ac:picMkLst>
            <pc:docMk/>
            <pc:sldMk cId="4180750006" sldId="277"/>
            <ac:picMk id="5" creationId="{46E19D8D-6B1D-1EE6-62B6-4B385F5B850A}"/>
          </ac:picMkLst>
        </pc:picChg>
      </pc:sldChg>
      <pc:sldChg chg="addSp modSp mod setBg">
        <pc:chgData name="Sabira Taipakova" userId="cdf8d27964efb043" providerId="LiveId" clId="{02796749-2B25-46FA-BC6C-5D4AB5CA3D99}" dt="2025-01-27T02:22:48.358" v="109" actId="1076"/>
        <pc:sldMkLst>
          <pc:docMk/>
          <pc:sldMk cId="189302473" sldId="279"/>
        </pc:sldMkLst>
        <pc:spChg chg="mod">
          <ac:chgData name="Sabira Taipakova" userId="cdf8d27964efb043" providerId="LiveId" clId="{02796749-2B25-46FA-BC6C-5D4AB5CA3D99}" dt="2025-01-27T02:22:42.989" v="107" actId="26606"/>
          <ac:spMkLst>
            <pc:docMk/>
            <pc:sldMk cId="189302473" sldId="279"/>
            <ac:spMk id="2" creationId="{509B68EB-4651-CDD2-3E36-6EB1427DDA68}"/>
          </ac:spMkLst>
        </pc:spChg>
        <pc:spChg chg="mod">
          <ac:chgData name="Sabira Taipakova" userId="cdf8d27964efb043" providerId="LiveId" clId="{02796749-2B25-46FA-BC6C-5D4AB5CA3D99}" dt="2025-01-27T02:22:42.989" v="107" actId="26606"/>
          <ac:spMkLst>
            <pc:docMk/>
            <pc:sldMk cId="189302473" sldId="279"/>
            <ac:spMk id="7" creationId="{6A25D1F9-EEA7-C7D3-3F80-BD923F47C4AD}"/>
          </ac:spMkLst>
        </pc:spChg>
        <pc:spChg chg="add">
          <ac:chgData name="Sabira Taipakova" userId="cdf8d27964efb043" providerId="LiveId" clId="{02796749-2B25-46FA-BC6C-5D4AB5CA3D99}" dt="2025-01-27T02:22:42.989" v="107" actId="26606"/>
          <ac:spMkLst>
            <pc:docMk/>
            <pc:sldMk cId="189302473" sldId="279"/>
            <ac:spMk id="12" creationId="{F541DB91-0B10-46D9-B34B-7BFF9602606D}"/>
          </ac:spMkLst>
        </pc:spChg>
        <pc:spChg chg="add">
          <ac:chgData name="Sabira Taipakova" userId="cdf8d27964efb043" providerId="LiveId" clId="{02796749-2B25-46FA-BC6C-5D4AB5CA3D99}" dt="2025-01-27T02:22:42.989" v="107" actId="26606"/>
          <ac:spMkLst>
            <pc:docMk/>
            <pc:sldMk cId="189302473" sldId="279"/>
            <ac:spMk id="14" creationId="{9CF7FE1C-8BC5-4B0C-A2BC-93AB72C90FDD}"/>
          </ac:spMkLst>
        </pc:spChg>
        <pc:picChg chg="mod">
          <ac:chgData name="Sabira Taipakova" userId="cdf8d27964efb043" providerId="LiveId" clId="{02796749-2B25-46FA-BC6C-5D4AB5CA3D99}" dt="2025-01-27T02:22:48.358" v="109" actId="1076"/>
          <ac:picMkLst>
            <pc:docMk/>
            <pc:sldMk cId="189302473" sldId="279"/>
            <ac:picMk id="5" creationId="{8164DBEE-8272-2041-534F-1CA3BFE1E51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2E615D-3ED5-82A8-483A-259E8D5CED9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LID4096"/>
          </a:p>
        </p:txBody>
      </p:sp>
      <p:sp>
        <p:nvSpPr>
          <p:cNvPr id="3" name="Подзаголовок 2">
            <a:extLst>
              <a:ext uri="{FF2B5EF4-FFF2-40B4-BE49-F238E27FC236}">
                <a16:creationId xmlns:a16="http://schemas.microsoft.com/office/drawing/2014/main" id="{539B9903-E61E-955E-CC21-29E54AEC0E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LID4096"/>
          </a:p>
        </p:txBody>
      </p:sp>
      <p:sp>
        <p:nvSpPr>
          <p:cNvPr id="4" name="Дата 3">
            <a:extLst>
              <a:ext uri="{FF2B5EF4-FFF2-40B4-BE49-F238E27FC236}">
                <a16:creationId xmlns:a16="http://schemas.microsoft.com/office/drawing/2014/main" id="{AD7ED101-E22F-1F23-4A83-58799BAA1707}"/>
              </a:ext>
            </a:extLst>
          </p:cNvPr>
          <p:cNvSpPr>
            <a:spLocks noGrp="1"/>
          </p:cNvSpPr>
          <p:nvPr>
            <p:ph type="dt" sz="half" idx="10"/>
          </p:nvPr>
        </p:nvSpPr>
        <p:spPr/>
        <p:txBody>
          <a:bodyPr/>
          <a:lstStyle/>
          <a:p>
            <a:fld id="{A1322BC1-301B-4A5C-855B-EAA59CB956E7}" type="datetimeFigureOut">
              <a:rPr lang="LID4096" smtClean="0"/>
              <a:t>01/27/2025</a:t>
            </a:fld>
            <a:endParaRPr lang="LID4096"/>
          </a:p>
        </p:txBody>
      </p:sp>
      <p:sp>
        <p:nvSpPr>
          <p:cNvPr id="5" name="Нижний колонтитул 4">
            <a:extLst>
              <a:ext uri="{FF2B5EF4-FFF2-40B4-BE49-F238E27FC236}">
                <a16:creationId xmlns:a16="http://schemas.microsoft.com/office/drawing/2014/main" id="{FDDEA45E-8941-A9AD-6CB2-0A02CE611B3B}"/>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42024318-F42D-DF4D-8942-CC12CE1F5A79}"/>
              </a:ext>
            </a:extLst>
          </p:cNvPr>
          <p:cNvSpPr>
            <a:spLocks noGrp="1"/>
          </p:cNvSpPr>
          <p:nvPr>
            <p:ph type="sldNum" sz="quarter" idx="12"/>
          </p:nvPr>
        </p:nvSpPr>
        <p:spPr/>
        <p:txBody>
          <a:bodyPr/>
          <a:lstStyle/>
          <a:p>
            <a:fld id="{9B286B1D-727A-4D41-A62D-017DCA5A3A48}" type="slidenum">
              <a:rPr lang="LID4096" smtClean="0"/>
              <a:t>‹#›</a:t>
            </a:fld>
            <a:endParaRPr lang="LID4096"/>
          </a:p>
        </p:txBody>
      </p:sp>
    </p:spTree>
    <p:extLst>
      <p:ext uri="{BB962C8B-B14F-4D97-AF65-F5344CB8AC3E}">
        <p14:creationId xmlns:p14="http://schemas.microsoft.com/office/powerpoint/2010/main" val="319260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7674C1-219F-EECE-8A2F-6ADFCAC4CAA7}"/>
              </a:ext>
            </a:extLst>
          </p:cNvPr>
          <p:cNvSpPr>
            <a:spLocks noGrp="1"/>
          </p:cNvSpPr>
          <p:nvPr>
            <p:ph type="title"/>
          </p:nvPr>
        </p:nvSpPr>
        <p:spPr/>
        <p:txBody>
          <a:bodyPr/>
          <a:lstStyle/>
          <a:p>
            <a:r>
              <a:rPr lang="ru-RU"/>
              <a:t>Образец заголовка</a:t>
            </a:r>
            <a:endParaRPr lang="LID4096"/>
          </a:p>
        </p:txBody>
      </p:sp>
      <p:sp>
        <p:nvSpPr>
          <p:cNvPr id="3" name="Вертикальный текст 2">
            <a:extLst>
              <a:ext uri="{FF2B5EF4-FFF2-40B4-BE49-F238E27FC236}">
                <a16:creationId xmlns:a16="http://schemas.microsoft.com/office/drawing/2014/main" id="{DCABE9A6-D140-17F4-3630-DE812583831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FD11535E-E0C5-EAFD-3E21-7F57E2EF3DE8}"/>
              </a:ext>
            </a:extLst>
          </p:cNvPr>
          <p:cNvSpPr>
            <a:spLocks noGrp="1"/>
          </p:cNvSpPr>
          <p:nvPr>
            <p:ph type="dt" sz="half" idx="10"/>
          </p:nvPr>
        </p:nvSpPr>
        <p:spPr/>
        <p:txBody>
          <a:bodyPr/>
          <a:lstStyle/>
          <a:p>
            <a:fld id="{A1322BC1-301B-4A5C-855B-EAA59CB956E7}" type="datetimeFigureOut">
              <a:rPr lang="LID4096" smtClean="0"/>
              <a:t>01/27/2025</a:t>
            </a:fld>
            <a:endParaRPr lang="LID4096"/>
          </a:p>
        </p:txBody>
      </p:sp>
      <p:sp>
        <p:nvSpPr>
          <p:cNvPr id="5" name="Нижний колонтитул 4">
            <a:extLst>
              <a:ext uri="{FF2B5EF4-FFF2-40B4-BE49-F238E27FC236}">
                <a16:creationId xmlns:a16="http://schemas.microsoft.com/office/drawing/2014/main" id="{48898D25-4384-8037-04E1-855CD60AB9F9}"/>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C62E09E2-12BE-E5CF-558B-3B9EEAB3F89A}"/>
              </a:ext>
            </a:extLst>
          </p:cNvPr>
          <p:cNvSpPr>
            <a:spLocks noGrp="1"/>
          </p:cNvSpPr>
          <p:nvPr>
            <p:ph type="sldNum" sz="quarter" idx="12"/>
          </p:nvPr>
        </p:nvSpPr>
        <p:spPr/>
        <p:txBody>
          <a:bodyPr/>
          <a:lstStyle/>
          <a:p>
            <a:fld id="{9B286B1D-727A-4D41-A62D-017DCA5A3A48}" type="slidenum">
              <a:rPr lang="LID4096" smtClean="0"/>
              <a:t>‹#›</a:t>
            </a:fld>
            <a:endParaRPr lang="LID4096"/>
          </a:p>
        </p:txBody>
      </p:sp>
    </p:spTree>
    <p:extLst>
      <p:ext uri="{BB962C8B-B14F-4D97-AF65-F5344CB8AC3E}">
        <p14:creationId xmlns:p14="http://schemas.microsoft.com/office/powerpoint/2010/main" val="395110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BDB9A9A-5F2A-3647-2003-9A56A58C2EE6}"/>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LID4096"/>
          </a:p>
        </p:txBody>
      </p:sp>
      <p:sp>
        <p:nvSpPr>
          <p:cNvPr id="3" name="Вертикальный текст 2">
            <a:extLst>
              <a:ext uri="{FF2B5EF4-FFF2-40B4-BE49-F238E27FC236}">
                <a16:creationId xmlns:a16="http://schemas.microsoft.com/office/drawing/2014/main" id="{AB2BF29C-9386-8CAC-27BB-87E431932F3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347605E4-DFEE-5530-B3C2-119115AA745F}"/>
              </a:ext>
            </a:extLst>
          </p:cNvPr>
          <p:cNvSpPr>
            <a:spLocks noGrp="1"/>
          </p:cNvSpPr>
          <p:nvPr>
            <p:ph type="dt" sz="half" idx="10"/>
          </p:nvPr>
        </p:nvSpPr>
        <p:spPr/>
        <p:txBody>
          <a:bodyPr/>
          <a:lstStyle/>
          <a:p>
            <a:fld id="{A1322BC1-301B-4A5C-855B-EAA59CB956E7}" type="datetimeFigureOut">
              <a:rPr lang="LID4096" smtClean="0"/>
              <a:t>01/27/2025</a:t>
            </a:fld>
            <a:endParaRPr lang="LID4096"/>
          </a:p>
        </p:txBody>
      </p:sp>
      <p:sp>
        <p:nvSpPr>
          <p:cNvPr id="5" name="Нижний колонтитул 4">
            <a:extLst>
              <a:ext uri="{FF2B5EF4-FFF2-40B4-BE49-F238E27FC236}">
                <a16:creationId xmlns:a16="http://schemas.microsoft.com/office/drawing/2014/main" id="{6CCCF4E0-4CE9-82EF-5619-51BC1502E7F4}"/>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F2A9D22F-1B20-B9F2-CAF0-C8E16EDA1A2A}"/>
              </a:ext>
            </a:extLst>
          </p:cNvPr>
          <p:cNvSpPr>
            <a:spLocks noGrp="1"/>
          </p:cNvSpPr>
          <p:nvPr>
            <p:ph type="sldNum" sz="quarter" idx="12"/>
          </p:nvPr>
        </p:nvSpPr>
        <p:spPr/>
        <p:txBody>
          <a:bodyPr/>
          <a:lstStyle/>
          <a:p>
            <a:fld id="{9B286B1D-727A-4D41-A62D-017DCA5A3A48}" type="slidenum">
              <a:rPr lang="LID4096" smtClean="0"/>
              <a:t>‹#›</a:t>
            </a:fld>
            <a:endParaRPr lang="LID4096"/>
          </a:p>
        </p:txBody>
      </p:sp>
    </p:spTree>
    <p:extLst>
      <p:ext uri="{BB962C8B-B14F-4D97-AF65-F5344CB8AC3E}">
        <p14:creationId xmlns:p14="http://schemas.microsoft.com/office/powerpoint/2010/main" val="198630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67ABF7-D133-CF65-9B92-480A3F697CB3}"/>
              </a:ext>
            </a:extLst>
          </p:cNvPr>
          <p:cNvSpPr>
            <a:spLocks noGrp="1"/>
          </p:cNvSpPr>
          <p:nvPr>
            <p:ph type="title"/>
          </p:nvPr>
        </p:nvSpPr>
        <p:spPr/>
        <p:txBody>
          <a:bodyPr/>
          <a:lstStyle/>
          <a:p>
            <a:r>
              <a:rPr lang="ru-RU"/>
              <a:t>Образец заголовка</a:t>
            </a:r>
            <a:endParaRPr lang="LID4096"/>
          </a:p>
        </p:txBody>
      </p:sp>
      <p:sp>
        <p:nvSpPr>
          <p:cNvPr id="3" name="Объект 2">
            <a:extLst>
              <a:ext uri="{FF2B5EF4-FFF2-40B4-BE49-F238E27FC236}">
                <a16:creationId xmlns:a16="http://schemas.microsoft.com/office/drawing/2014/main" id="{7639C397-1E6E-9E0F-E8EF-A7EE1D51445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A69E3EEB-2EFB-00BF-734B-8DBDE05B1B0E}"/>
              </a:ext>
            </a:extLst>
          </p:cNvPr>
          <p:cNvSpPr>
            <a:spLocks noGrp="1"/>
          </p:cNvSpPr>
          <p:nvPr>
            <p:ph type="dt" sz="half" idx="10"/>
          </p:nvPr>
        </p:nvSpPr>
        <p:spPr/>
        <p:txBody>
          <a:bodyPr/>
          <a:lstStyle/>
          <a:p>
            <a:fld id="{A1322BC1-301B-4A5C-855B-EAA59CB956E7}" type="datetimeFigureOut">
              <a:rPr lang="LID4096" smtClean="0"/>
              <a:t>01/27/2025</a:t>
            </a:fld>
            <a:endParaRPr lang="LID4096"/>
          </a:p>
        </p:txBody>
      </p:sp>
      <p:sp>
        <p:nvSpPr>
          <p:cNvPr id="5" name="Нижний колонтитул 4">
            <a:extLst>
              <a:ext uri="{FF2B5EF4-FFF2-40B4-BE49-F238E27FC236}">
                <a16:creationId xmlns:a16="http://schemas.microsoft.com/office/drawing/2014/main" id="{15AFC8A1-1EFE-526E-6CEE-C41C4AAF7FD3}"/>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018C8052-6540-C441-4F4F-2C5BF7B955EB}"/>
              </a:ext>
            </a:extLst>
          </p:cNvPr>
          <p:cNvSpPr>
            <a:spLocks noGrp="1"/>
          </p:cNvSpPr>
          <p:nvPr>
            <p:ph type="sldNum" sz="quarter" idx="12"/>
          </p:nvPr>
        </p:nvSpPr>
        <p:spPr/>
        <p:txBody>
          <a:bodyPr/>
          <a:lstStyle/>
          <a:p>
            <a:fld id="{9B286B1D-727A-4D41-A62D-017DCA5A3A48}" type="slidenum">
              <a:rPr lang="LID4096" smtClean="0"/>
              <a:t>‹#›</a:t>
            </a:fld>
            <a:endParaRPr lang="LID4096"/>
          </a:p>
        </p:txBody>
      </p:sp>
    </p:spTree>
    <p:extLst>
      <p:ext uri="{BB962C8B-B14F-4D97-AF65-F5344CB8AC3E}">
        <p14:creationId xmlns:p14="http://schemas.microsoft.com/office/powerpoint/2010/main" val="1866223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C0F739-DFD2-778F-B11D-341FADB477F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LID4096"/>
          </a:p>
        </p:txBody>
      </p:sp>
      <p:sp>
        <p:nvSpPr>
          <p:cNvPr id="3" name="Текст 2">
            <a:extLst>
              <a:ext uri="{FF2B5EF4-FFF2-40B4-BE49-F238E27FC236}">
                <a16:creationId xmlns:a16="http://schemas.microsoft.com/office/drawing/2014/main" id="{477C7008-3CDB-D696-CE11-EA3CB633A5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4BE34C8-3ECC-C7F1-E2BB-60DFA8A9C1F9}"/>
              </a:ext>
            </a:extLst>
          </p:cNvPr>
          <p:cNvSpPr>
            <a:spLocks noGrp="1"/>
          </p:cNvSpPr>
          <p:nvPr>
            <p:ph type="dt" sz="half" idx="10"/>
          </p:nvPr>
        </p:nvSpPr>
        <p:spPr/>
        <p:txBody>
          <a:bodyPr/>
          <a:lstStyle/>
          <a:p>
            <a:fld id="{A1322BC1-301B-4A5C-855B-EAA59CB956E7}" type="datetimeFigureOut">
              <a:rPr lang="LID4096" smtClean="0"/>
              <a:t>01/27/2025</a:t>
            </a:fld>
            <a:endParaRPr lang="LID4096"/>
          </a:p>
        </p:txBody>
      </p:sp>
      <p:sp>
        <p:nvSpPr>
          <p:cNvPr id="5" name="Нижний колонтитул 4">
            <a:extLst>
              <a:ext uri="{FF2B5EF4-FFF2-40B4-BE49-F238E27FC236}">
                <a16:creationId xmlns:a16="http://schemas.microsoft.com/office/drawing/2014/main" id="{4CA5B34B-122C-7123-2CAE-66DC55CAD231}"/>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6117FD91-AAE8-6769-793E-FD83D1D17966}"/>
              </a:ext>
            </a:extLst>
          </p:cNvPr>
          <p:cNvSpPr>
            <a:spLocks noGrp="1"/>
          </p:cNvSpPr>
          <p:nvPr>
            <p:ph type="sldNum" sz="quarter" idx="12"/>
          </p:nvPr>
        </p:nvSpPr>
        <p:spPr/>
        <p:txBody>
          <a:bodyPr/>
          <a:lstStyle/>
          <a:p>
            <a:fld id="{9B286B1D-727A-4D41-A62D-017DCA5A3A48}" type="slidenum">
              <a:rPr lang="LID4096" smtClean="0"/>
              <a:t>‹#›</a:t>
            </a:fld>
            <a:endParaRPr lang="LID4096"/>
          </a:p>
        </p:txBody>
      </p:sp>
    </p:spTree>
    <p:extLst>
      <p:ext uri="{BB962C8B-B14F-4D97-AF65-F5344CB8AC3E}">
        <p14:creationId xmlns:p14="http://schemas.microsoft.com/office/powerpoint/2010/main" val="47582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90C015-0596-A5D2-CA3D-BAD8435F909C}"/>
              </a:ext>
            </a:extLst>
          </p:cNvPr>
          <p:cNvSpPr>
            <a:spLocks noGrp="1"/>
          </p:cNvSpPr>
          <p:nvPr>
            <p:ph type="title"/>
          </p:nvPr>
        </p:nvSpPr>
        <p:spPr/>
        <p:txBody>
          <a:bodyPr/>
          <a:lstStyle/>
          <a:p>
            <a:r>
              <a:rPr lang="ru-RU"/>
              <a:t>Образец заголовка</a:t>
            </a:r>
            <a:endParaRPr lang="LID4096"/>
          </a:p>
        </p:txBody>
      </p:sp>
      <p:sp>
        <p:nvSpPr>
          <p:cNvPr id="3" name="Объект 2">
            <a:extLst>
              <a:ext uri="{FF2B5EF4-FFF2-40B4-BE49-F238E27FC236}">
                <a16:creationId xmlns:a16="http://schemas.microsoft.com/office/drawing/2014/main" id="{F766CC85-D578-277A-97F0-589FE4491B9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Объект 3">
            <a:extLst>
              <a:ext uri="{FF2B5EF4-FFF2-40B4-BE49-F238E27FC236}">
                <a16:creationId xmlns:a16="http://schemas.microsoft.com/office/drawing/2014/main" id="{21C4A7E6-A5D0-395E-CC9D-54DC0A9EFC6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5" name="Дата 4">
            <a:extLst>
              <a:ext uri="{FF2B5EF4-FFF2-40B4-BE49-F238E27FC236}">
                <a16:creationId xmlns:a16="http://schemas.microsoft.com/office/drawing/2014/main" id="{5B41565F-AD11-D98A-8682-90B12059DA6C}"/>
              </a:ext>
            </a:extLst>
          </p:cNvPr>
          <p:cNvSpPr>
            <a:spLocks noGrp="1"/>
          </p:cNvSpPr>
          <p:nvPr>
            <p:ph type="dt" sz="half" idx="10"/>
          </p:nvPr>
        </p:nvSpPr>
        <p:spPr/>
        <p:txBody>
          <a:bodyPr/>
          <a:lstStyle/>
          <a:p>
            <a:fld id="{A1322BC1-301B-4A5C-855B-EAA59CB956E7}" type="datetimeFigureOut">
              <a:rPr lang="LID4096" smtClean="0"/>
              <a:t>01/27/2025</a:t>
            </a:fld>
            <a:endParaRPr lang="LID4096"/>
          </a:p>
        </p:txBody>
      </p:sp>
      <p:sp>
        <p:nvSpPr>
          <p:cNvPr id="6" name="Нижний колонтитул 5">
            <a:extLst>
              <a:ext uri="{FF2B5EF4-FFF2-40B4-BE49-F238E27FC236}">
                <a16:creationId xmlns:a16="http://schemas.microsoft.com/office/drawing/2014/main" id="{34595715-B5F8-448E-88FA-210DAC8A23F1}"/>
              </a:ext>
            </a:extLst>
          </p:cNvPr>
          <p:cNvSpPr>
            <a:spLocks noGrp="1"/>
          </p:cNvSpPr>
          <p:nvPr>
            <p:ph type="ftr" sz="quarter" idx="11"/>
          </p:nvPr>
        </p:nvSpPr>
        <p:spPr/>
        <p:txBody>
          <a:bodyPr/>
          <a:lstStyle/>
          <a:p>
            <a:endParaRPr lang="LID4096"/>
          </a:p>
        </p:txBody>
      </p:sp>
      <p:sp>
        <p:nvSpPr>
          <p:cNvPr id="7" name="Номер слайда 6">
            <a:extLst>
              <a:ext uri="{FF2B5EF4-FFF2-40B4-BE49-F238E27FC236}">
                <a16:creationId xmlns:a16="http://schemas.microsoft.com/office/drawing/2014/main" id="{8F446B52-581E-630A-C33E-CD704A169A57}"/>
              </a:ext>
            </a:extLst>
          </p:cNvPr>
          <p:cNvSpPr>
            <a:spLocks noGrp="1"/>
          </p:cNvSpPr>
          <p:nvPr>
            <p:ph type="sldNum" sz="quarter" idx="12"/>
          </p:nvPr>
        </p:nvSpPr>
        <p:spPr/>
        <p:txBody>
          <a:bodyPr/>
          <a:lstStyle/>
          <a:p>
            <a:fld id="{9B286B1D-727A-4D41-A62D-017DCA5A3A48}" type="slidenum">
              <a:rPr lang="LID4096" smtClean="0"/>
              <a:t>‹#›</a:t>
            </a:fld>
            <a:endParaRPr lang="LID4096"/>
          </a:p>
        </p:txBody>
      </p:sp>
    </p:spTree>
    <p:extLst>
      <p:ext uri="{BB962C8B-B14F-4D97-AF65-F5344CB8AC3E}">
        <p14:creationId xmlns:p14="http://schemas.microsoft.com/office/powerpoint/2010/main" val="1183587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540C81-0BEF-B842-CA7D-CEB0BAB46F8B}"/>
              </a:ext>
            </a:extLst>
          </p:cNvPr>
          <p:cNvSpPr>
            <a:spLocks noGrp="1"/>
          </p:cNvSpPr>
          <p:nvPr>
            <p:ph type="title"/>
          </p:nvPr>
        </p:nvSpPr>
        <p:spPr>
          <a:xfrm>
            <a:off x="839788" y="365125"/>
            <a:ext cx="10515600" cy="1325563"/>
          </a:xfrm>
        </p:spPr>
        <p:txBody>
          <a:bodyPr/>
          <a:lstStyle/>
          <a:p>
            <a:r>
              <a:rPr lang="ru-RU"/>
              <a:t>Образец заголовка</a:t>
            </a:r>
            <a:endParaRPr lang="LID4096"/>
          </a:p>
        </p:txBody>
      </p:sp>
      <p:sp>
        <p:nvSpPr>
          <p:cNvPr id="3" name="Текст 2">
            <a:extLst>
              <a:ext uri="{FF2B5EF4-FFF2-40B4-BE49-F238E27FC236}">
                <a16:creationId xmlns:a16="http://schemas.microsoft.com/office/drawing/2014/main" id="{03D05C21-AD16-4A77-B64B-44E50FB3A4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6C814AB-BD41-76D6-0B9C-B5FAE0B7436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5" name="Текст 4">
            <a:extLst>
              <a:ext uri="{FF2B5EF4-FFF2-40B4-BE49-F238E27FC236}">
                <a16:creationId xmlns:a16="http://schemas.microsoft.com/office/drawing/2014/main" id="{47542246-45FD-A45C-756D-5848B57D1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16826F9-93BF-D677-5DAD-806C7D200AA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7" name="Дата 6">
            <a:extLst>
              <a:ext uri="{FF2B5EF4-FFF2-40B4-BE49-F238E27FC236}">
                <a16:creationId xmlns:a16="http://schemas.microsoft.com/office/drawing/2014/main" id="{3B9AB947-8C32-5AD4-5822-E319C8320D92}"/>
              </a:ext>
            </a:extLst>
          </p:cNvPr>
          <p:cNvSpPr>
            <a:spLocks noGrp="1"/>
          </p:cNvSpPr>
          <p:nvPr>
            <p:ph type="dt" sz="half" idx="10"/>
          </p:nvPr>
        </p:nvSpPr>
        <p:spPr/>
        <p:txBody>
          <a:bodyPr/>
          <a:lstStyle/>
          <a:p>
            <a:fld id="{A1322BC1-301B-4A5C-855B-EAA59CB956E7}" type="datetimeFigureOut">
              <a:rPr lang="LID4096" smtClean="0"/>
              <a:t>01/27/2025</a:t>
            </a:fld>
            <a:endParaRPr lang="LID4096"/>
          </a:p>
        </p:txBody>
      </p:sp>
      <p:sp>
        <p:nvSpPr>
          <p:cNvPr id="8" name="Нижний колонтитул 7">
            <a:extLst>
              <a:ext uri="{FF2B5EF4-FFF2-40B4-BE49-F238E27FC236}">
                <a16:creationId xmlns:a16="http://schemas.microsoft.com/office/drawing/2014/main" id="{B867CA25-1778-D283-9EBC-1B5FB6C8160E}"/>
              </a:ext>
            </a:extLst>
          </p:cNvPr>
          <p:cNvSpPr>
            <a:spLocks noGrp="1"/>
          </p:cNvSpPr>
          <p:nvPr>
            <p:ph type="ftr" sz="quarter" idx="11"/>
          </p:nvPr>
        </p:nvSpPr>
        <p:spPr/>
        <p:txBody>
          <a:bodyPr/>
          <a:lstStyle/>
          <a:p>
            <a:endParaRPr lang="LID4096"/>
          </a:p>
        </p:txBody>
      </p:sp>
      <p:sp>
        <p:nvSpPr>
          <p:cNvPr id="9" name="Номер слайда 8">
            <a:extLst>
              <a:ext uri="{FF2B5EF4-FFF2-40B4-BE49-F238E27FC236}">
                <a16:creationId xmlns:a16="http://schemas.microsoft.com/office/drawing/2014/main" id="{E68469FF-E55E-C325-7ED5-50214DABB7DB}"/>
              </a:ext>
            </a:extLst>
          </p:cNvPr>
          <p:cNvSpPr>
            <a:spLocks noGrp="1"/>
          </p:cNvSpPr>
          <p:nvPr>
            <p:ph type="sldNum" sz="quarter" idx="12"/>
          </p:nvPr>
        </p:nvSpPr>
        <p:spPr/>
        <p:txBody>
          <a:bodyPr/>
          <a:lstStyle/>
          <a:p>
            <a:fld id="{9B286B1D-727A-4D41-A62D-017DCA5A3A48}" type="slidenum">
              <a:rPr lang="LID4096" smtClean="0"/>
              <a:t>‹#›</a:t>
            </a:fld>
            <a:endParaRPr lang="LID4096"/>
          </a:p>
        </p:txBody>
      </p:sp>
    </p:spTree>
    <p:extLst>
      <p:ext uri="{BB962C8B-B14F-4D97-AF65-F5344CB8AC3E}">
        <p14:creationId xmlns:p14="http://schemas.microsoft.com/office/powerpoint/2010/main" val="325429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E53863-CC69-E082-32AD-2AA2FC324C3F}"/>
              </a:ext>
            </a:extLst>
          </p:cNvPr>
          <p:cNvSpPr>
            <a:spLocks noGrp="1"/>
          </p:cNvSpPr>
          <p:nvPr>
            <p:ph type="title"/>
          </p:nvPr>
        </p:nvSpPr>
        <p:spPr/>
        <p:txBody>
          <a:bodyPr/>
          <a:lstStyle/>
          <a:p>
            <a:r>
              <a:rPr lang="ru-RU"/>
              <a:t>Образец заголовка</a:t>
            </a:r>
            <a:endParaRPr lang="LID4096"/>
          </a:p>
        </p:txBody>
      </p:sp>
      <p:sp>
        <p:nvSpPr>
          <p:cNvPr id="3" name="Дата 2">
            <a:extLst>
              <a:ext uri="{FF2B5EF4-FFF2-40B4-BE49-F238E27FC236}">
                <a16:creationId xmlns:a16="http://schemas.microsoft.com/office/drawing/2014/main" id="{5CEB63DE-DF87-792D-9F8E-DD4D1468E090}"/>
              </a:ext>
            </a:extLst>
          </p:cNvPr>
          <p:cNvSpPr>
            <a:spLocks noGrp="1"/>
          </p:cNvSpPr>
          <p:nvPr>
            <p:ph type="dt" sz="half" idx="10"/>
          </p:nvPr>
        </p:nvSpPr>
        <p:spPr/>
        <p:txBody>
          <a:bodyPr/>
          <a:lstStyle/>
          <a:p>
            <a:fld id="{A1322BC1-301B-4A5C-855B-EAA59CB956E7}" type="datetimeFigureOut">
              <a:rPr lang="LID4096" smtClean="0"/>
              <a:t>01/27/2025</a:t>
            </a:fld>
            <a:endParaRPr lang="LID4096"/>
          </a:p>
        </p:txBody>
      </p:sp>
      <p:sp>
        <p:nvSpPr>
          <p:cNvPr id="4" name="Нижний колонтитул 3">
            <a:extLst>
              <a:ext uri="{FF2B5EF4-FFF2-40B4-BE49-F238E27FC236}">
                <a16:creationId xmlns:a16="http://schemas.microsoft.com/office/drawing/2014/main" id="{1032008A-B4F1-E5DD-13A0-5E867D4309BA}"/>
              </a:ext>
            </a:extLst>
          </p:cNvPr>
          <p:cNvSpPr>
            <a:spLocks noGrp="1"/>
          </p:cNvSpPr>
          <p:nvPr>
            <p:ph type="ftr" sz="quarter" idx="11"/>
          </p:nvPr>
        </p:nvSpPr>
        <p:spPr/>
        <p:txBody>
          <a:bodyPr/>
          <a:lstStyle/>
          <a:p>
            <a:endParaRPr lang="LID4096"/>
          </a:p>
        </p:txBody>
      </p:sp>
      <p:sp>
        <p:nvSpPr>
          <p:cNvPr id="5" name="Номер слайда 4">
            <a:extLst>
              <a:ext uri="{FF2B5EF4-FFF2-40B4-BE49-F238E27FC236}">
                <a16:creationId xmlns:a16="http://schemas.microsoft.com/office/drawing/2014/main" id="{80D97037-3A3B-F862-0FEA-890A610F5C0B}"/>
              </a:ext>
            </a:extLst>
          </p:cNvPr>
          <p:cNvSpPr>
            <a:spLocks noGrp="1"/>
          </p:cNvSpPr>
          <p:nvPr>
            <p:ph type="sldNum" sz="quarter" idx="12"/>
          </p:nvPr>
        </p:nvSpPr>
        <p:spPr/>
        <p:txBody>
          <a:bodyPr/>
          <a:lstStyle/>
          <a:p>
            <a:fld id="{9B286B1D-727A-4D41-A62D-017DCA5A3A48}" type="slidenum">
              <a:rPr lang="LID4096" smtClean="0"/>
              <a:t>‹#›</a:t>
            </a:fld>
            <a:endParaRPr lang="LID4096"/>
          </a:p>
        </p:txBody>
      </p:sp>
    </p:spTree>
    <p:extLst>
      <p:ext uri="{BB962C8B-B14F-4D97-AF65-F5344CB8AC3E}">
        <p14:creationId xmlns:p14="http://schemas.microsoft.com/office/powerpoint/2010/main" val="370447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C9BC46E-8055-389D-099F-CB472052F5A3}"/>
              </a:ext>
            </a:extLst>
          </p:cNvPr>
          <p:cNvSpPr>
            <a:spLocks noGrp="1"/>
          </p:cNvSpPr>
          <p:nvPr>
            <p:ph type="dt" sz="half" idx="10"/>
          </p:nvPr>
        </p:nvSpPr>
        <p:spPr/>
        <p:txBody>
          <a:bodyPr/>
          <a:lstStyle/>
          <a:p>
            <a:fld id="{A1322BC1-301B-4A5C-855B-EAA59CB956E7}" type="datetimeFigureOut">
              <a:rPr lang="LID4096" smtClean="0"/>
              <a:t>01/27/2025</a:t>
            </a:fld>
            <a:endParaRPr lang="LID4096"/>
          </a:p>
        </p:txBody>
      </p:sp>
      <p:sp>
        <p:nvSpPr>
          <p:cNvPr id="3" name="Нижний колонтитул 2">
            <a:extLst>
              <a:ext uri="{FF2B5EF4-FFF2-40B4-BE49-F238E27FC236}">
                <a16:creationId xmlns:a16="http://schemas.microsoft.com/office/drawing/2014/main" id="{BBAA549D-05B5-89B2-010F-C25C3E6F3E82}"/>
              </a:ext>
            </a:extLst>
          </p:cNvPr>
          <p:cNvSpPr>
            <a:spLocks noGrp="1"/>
          </p:cNvSpPr>
          <p:nvPr>
            <p:ph type="ftr" sz="quarter" idx="11"/>
          </p:nvPr>
        </p:nvSpPr>
        <p:spPr/>
        <p:txBody>
          <a:bodyPr/>
          <a:lstStyle/>
          <a:p>
            <a:endParaRPr lang="LID4096"/>
          </a:p>
        </p:txBody>
      </p:sp>
      <p:sp>
        <p:nvSpPr>
          <p:cNvPr id="4" name="Номер слайда 3">
            <a:extLst>
              <a:ext uri="{FF2B5EF4-FFF2-40B4-BE49-F238E27FC236}">
                <a16:creationId xmlns:a16="http://schemas.microsoft.com/office/drawing/2014/main" id="{13447C1B-BDB0-F870-E1DA-B2A5DE098772}"/>
              </a:ext>
            </a:extLst>
          </p:cNvPr>
          <p:cNvSpPr>
            <a:spLocks noGrp="1"/>
          </p:cNvSpPr>
          <p:nvPr>
            <p:ph type="sldNum" sz="quarter" idx="12"/>
          </p:nvPr>
        </p:nvSpPr>
        <p:spPr/>
        <p:txBody>
          <a:bodyPr/>
          <a:lstStyle/>
          <a:p>
            <a:fld id="{9B286B1D-727A-4D41-A62D-017DCA5A3A48}" type="slidenum">
              <a:rPr lang="LID4096" smtClean="0"/>
              <a:t>‹#›</a:t>
            </a:fld>
            <a:endParaRPr lang="LID4096"/>
          </a:p>
        </p:txBody>
      </p:sp>
    </p:spTree>
    <p:extLst>
      <p:ext uri="{BB962C8B-B14F-4D97-AF65-F5344CB8AC3E}">
        <p14:creationId xmlns:p14="http://schemas.microsoft.com/office/powerpoint/2010/main" val="160186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A50F2A-ADB9-754A-9F7C-4CC0604AE1A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LID4096"/>
          </a:p>
        </p:txBody>
      </p:sp>
      <p:sp>
        <p:nvSpPr>
          <p:cNvPr id="3" name="Объект 2">
            <a:extLst>
              <a:ext uri="{FF2B5EF4-FFF2-40B4-BE49-F238E27FC236}">
                <a16:creationId xmlns:a16="http://schemas.microsoft.com/office/drawing/2014/main" id="{753792C9-CF08-92DC-0BB5-4763D4631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Текст 3">
            <a:extLst>
              <a:ext uri="{FF2B5EF4-FFF2-40B4-BE49-F238E27FC236}">
                <a16:creationId xmlns:a16="http://schemas.microsoft.com/office/drawing/2014/main" id="{DC05D50E-ECEF-CA6A-94A1-79D2F53FF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C52FC10-EF33-3C59-56AC-F45A5EC6BEA1}"/>
              </a:ext>
            </a:extLst>
          </p:cNvPr>
          <p:cNvSpPr>
            <a:spLocks noGrp="1"/>
          </p:cNvSpPr>
          <p:nvPr>
            <p:ph type="dt" sz="half" idx="10"/>
          </p:nvPr>
        </p:nvSpPr>
        <p:spPr/>
        <p:txBody>
          <a:bodyPr/>
          <a:lstStyle/>
          <a:p>
            <a:fld id="{A1322BC1-301B-4A5C-855B-EAA59CB956E7}" type="datetimeFigureOut">
              <a:rPr lang="LID4096" smtClean="0"/>
              <a:t>01/27/2025</a:t>
            </a:fld>
            <a:endParaRPr lang="LID4096"/>
          </a:p>
        </p:txBody>
      </p:sp>
      <p:sp>
        <p:nvSpPr>
          <p:cNvPr id="6" name="Нижний колонтитул 5">
            <a:extLst>
              <a:ext uri="{FF2B5EF4-FFF2-40B4-BE49-F238E27FC236}">
                <a16:creationId xmlns:a16="http://schemas.microsoft.com/office/drawing/2014/main" id="{74D3941A-33D0-317F-FC9C-47F66ED96208}"/>
              </a:ext>
            </a:extLst>
          </p:cNvPr>
          <p:cNvSpPr>
            <a:spLocks noGrp="1"/>
          </p:cNvSpPr>
          <p:nvPr>
            <p:ph type="ftr" sz="quarter" idx="11"/>
          </p:nvPr>
        </p:nvSpPr>
        <p:spPr/>
        <p:txBody>
          <a:bodyPr/>
          <a:lstStyle/>
          <a:p>
            <a:endParaRPr lang="LID4096"/>
          </a:p>
        </p:txBody>
      </p:sp>
      <p:sp>
        <p:nvSpPr>
          <p:cNvPr id="7" name="Номер слайда 6">
            <a:extLst>
              <a:ext uri="{FF2B5EF4-FFF2-40B4-BE49-F238E27FC236}">
                <a16:creationId xmlns:a16="http://schemas.microsoft.com/office/drawing/2014/main" id="{E16EE081-9AF1-C8EA-ECE9-6B897F9016DF}"/>
              </a:ext>
            </a:extLst>
          </p:cNvPr>
          <p:cNvSpPr>
            <a:spLocks noGrp="1"/>
          </p:cNvSpPr>
          <p:nvPr>
            <p:ph type="sldNum" sz="quarter" idx="12"/>
          </p:nvPr>
        </p:nvSpPr>
        <p:spPr/>
        <p:txBody>
          <a:bodyPr/>
          <a:lstStyle/>
          <a:p>
            <a:fld id="{9B286B1D-727A-4D41-A62D-017DCA5A3A48}" type="slidenum">
              <a:rPr lang="LID4096" smtClean="0"/>
              <a:t>‹#›</a:t>
            </a:fld>
            <a:endParaRPr lang="LID4096"/>
          </a:p>
        </p:txBody>
      </p:sp>
    </p:spTree>
    <p:extLst>
      <p:ext uri="{BB962C8B-B14F-4D97-AF65-F5344CB8AC3E}">
        <p14:creationId xmlns:p14="http://schemas.microsoft.com/office/powerpoint/2010/main" val="159796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C66E36-2672-AC3C-F3C3-B2B94A053F4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LID4096"/>
          </a:p>
        </p:txBody>
      </p:sp>
      <p:sp>
        <p:nvSpPr>
          <p:cNvPr id="3" name="Рисунок 2">
            <a:extLst>
              <a:ext uri="{FF2B5EF4-FFF2-40B4-BE49-F238E27FC236}">
                <a16:creationId xmlns:a16="http://schemas.microsoft.com/office/drawing/2014/main" id="{005656EC-C1CA-D48E-D3E8-010D5B19CE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Текст 3">
            <a:extLst>
              <a:ext uri="{FF2B5EF4-FFF2-40B4-BE49-F238E27FC236}">
                <a16:creationId xmlns:a16="http://schemas.microsoft.com/office/drawing/2014/main" id="{AF0F14A3-5A27-37F6-F7A8-64C63DD84F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73F88BB-8951-F286-9707-7500C57CA0D5}"/>
              </a:ext>
            </a:extLst>
          </p:cNvPr>
          <p:cNvSpPr>
            <a:spLocks noGrp="1"/>
          </p:cNvSpPr>
          <p:nvPr>
            <p:ph type="dt" sz="half" idx="10"/>
          </p:nvPr>
        </p:nvSpPr>
        <p:spPr/>
        <p:txBody>
          <a:bodyPr/>
          <a:lstStyle/>
          <a:p>
            <a:fld id="{A1322BC1-301B-4A5C-855B-EAA59CB956E7}" type="datetimeFigureOut">
              <a:rPr lang="LID4096" smtClean="0"/>
              <a:t>01/27/2025</a:t>
            </a:fld>
            <a:endParaRPr lang="LID4096"/>
          </a:p>
        </p:txBody>
      </p:sp>
      <p:sp>
        <p:nvSpPr>
          <p:cNvPr id="6" name="Нижний колонтитул 5">
            <a:extLst>
              <a:ext uri="{FF2B5EF4-FFF2-40B4-BE49-F238E27FC236}">
                <a16:creationId xmlns:a16="http://schemas.microsoft.com/office/drawing/2014/main" id="{CA2BF691-E66F-E2AA-56EE-13C88B029130}"/>
              </a:ext>
            </a:extLst>
          </p:cNvPr>
          <p:cNvSpPr>
            <a:spLocks noGrp="1"/>
          </p:cNvSpPr>
          <p:nvPr>
            <p:ph type="ftr" sz="quarter" idx="11"/>
          </p:nvPr>
        </p:nvSpPr>
        <p:spPr/>
        <p:txBody>
          <a:bodyPr/>
          <a:lstStyle/>
          <a:p>
            <a:endParaRPr lang="LID4096"/>
          </a:p>
        </p:txBody>
      </p:sp>
      <p:sp>
        <p:nvSpPr>
          <p:cNvPr id="7" name="Номер слайда 6">
            <a:extLst>
              <a:ext uri="{FF2B5EF4-FFF2-40B4-BE49-F238E27FC236}">
                <a16:creationId xmlns:a16="http://schemas.microsoft.com/office/drawing/2014/main" id="{3CB7A736-742D-5798-FF69-2A0D3A843717}"/>
              </a:ext>
            </a:extLst>
          </p:cNvPr>
          <p:cNvSpPr>
            <a:spLocks noGrp="1"/>
          </p:cNvSpPr>
          <p:nvPr>
            <p:ph type="sldNum" sz="quarter" idx="12"/>
          </p:nvPr>
        </p:nvSpPr>
        <p:spPr/>
        <p:txBody>
          <a:bodyPr/>
          <a:lstStyle/>
          <a:p>
            <a:fld id="{9B286B1D-727A-4D41-A62D-017DCA5A3A48}" type="slidenum">
              <a:rPr lang="LID4096" smtClean="0"/>
              <a:t>‹#›</a:t>
            </a:fld>
            <a:endParaRPr lang="LID4096"/>
          </a:p>
        </p:txBody>
      </p:sp>
    </p:spTree>
    <p:extLst>
      <p:ext uri="{BB962C8B-B14F-4D97-AF65-F5344CB8AC3E}">
        <p14:creationId xmlns:p14="http://schemas.microsoft.com/office/powerpoint/2010/main" val="1832257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F86719-9A47-6DB6-6EF2-D646CD1AC0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LID4096"/>
          </a:p>
        </p:txBody>
      </p:sp>
      <p:sp>
        <p:nvSpPr>
          <p:cNvPr id="3" name="Текст 2">
            <a:extLst>
              <a:ext uri="{FF2B5EF4-FFF2-40B4-BE49-F238E27FC236}">
                <a16:creationId xmlns:a16="http://schemas.microsoft.com/office/drawing/2014/main" id="{88D1310F-0717-6246-6AA6-2E1ABCAB7F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8F4C4111-F091-27C2-A305-1B2C9E25CE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322BC1-301B-4A5C-855B-EAA59CB956E7}" type="datetimeFigureOut">
              <a:rPr lang="LID4096" smtClean="0"/>
              <a:t>01/27/2025</a:t>
            </a:fld>
            <a:endParaRPr lang="LID4096"/>
          </a:p>
        </p:txBody>
      </p:sp>
      <p:sp>
        <p:nvSpPr>
          <p:cNvPr id="5" name="Нижний колонтитул 4">
            <a:extLst>
              <a:ext uri="{FF2B5EF4-FFF2-40B4-BE49-F238E27FC236}">
                <a16:creationId xmlns:a16="http://schemas.microsoft.com/office/drawing/2014/main" id="{EC80AE73-79B5-1BAC-2590-F11266C66D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ID4096"/>
          </a:p>
        </p:txBody>
      </p:sp>
      <p:sp>
        <p:nvSpPr>
          <p:cNvPr id="6" name="Номер слайда 5">
            <a:extLst>
              <a:ext uri="{FF2B5EF4-FFF2-40B4-BE49-F238E27FC236}">
                <a16:creationId xmlns:a16="http://schemas.microsoft.com/office/drawing/2014/main" id="{7ADC6A2C-A150-4B50-FC2C-9FF7A72DBF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286B1D-727A-4D41-A62D-017DCA5A3A48}" type="slidenum">
              <a:rPr lang="LID4096" smtClean="0"/>
              <a:t>‹#›</a:t>
            </a:fld>
            <a:endParaRPr lang="LID4096"/>
          </a:p>
        </p:txBody>
      </p:sp>
    </p:spTree>
    <p:extLst>
      <p:ext uri="{BB962C8B-B14F-4D97-AF65-F5344CB8AC3E}">
        <p14:creationId xmlns:p14="http://schemas.microsoft.com/office/powerpoint/2010/main" val="935267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3B572B-5D4B-3877-1132-32BA5F57DECB}"/>
              </a:ext>
            </a:extLst>
          </p:cNvPr>
          <p:cNvSpPr>
            <a:spLocks noGrp="1"/>
          </p:cNvSpPr>
          <p:nvPr>
            <p:ph type="ctrTitle"/>
          </p:nvPr>
        </p:nvSpPr>
        <p:spPr>
          <a:xfrm>
            <a:off x="1405467" y="2235200"/>
            <a:ext cx="9144000" cy="2387600"/>
          </a:xfrm>
        </p:spPr>
        <p:txBody>
          <a:bodyPr>
            <a:normAutofit fontScale="90000"/>
          </a:bodyPr>
          <a:lstStyle/>
          <a:p>
            <a:r>
              <a:rPr lang="en-US" b="1" i="0" dirty="0">
                <a:solidFill>
                  <a:srgbClr val="000000"/>
                </a:solidFill>
                <a:effectLst/>
                <a:latin typeface="FSBrabo"/>
              </a:rPr>
              <a:t>Molecular Genetics and its Applications in Forensic Sciences</a:t>
            </a:r>
            <a:br>
              <a:rPr lang="en-US" b="1" i="0" dirty="0">
                <a:solidFill>
                  <a:srgbClr val="000000"/>
                </a:solidFill>
                <a:effectLst/>
                <a:latin typeface="FSBrabo"/>
              </a:rPr>
            </a:br>
            <a:endParaRPr lang="LID4096" dirty="0"/>
          </a:p>
        </p:txBody>
      </p:sp>
    </p:spTree>
    <p:extLst>
      <p:ext uri="{BB962C8B-B14F-4D97-AF65-F5344CB8AC3E}">
        <p14:creationId xmlns:p14="http://schemas.microsoft.com/office/powerpoint/2010/main" val="2997454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09D28F69-37D2-A22A-687E-8B5EA4AA6DD6}"/>
              </a:ext>
            </a:extLst>
          </p:cNvPr>
          <p:cNvSpPr>
            <a:spLocks noGrp="1"/>
          </p:cNvSpPr>
          <p:nvPr>
            <p:ph type="title"/>
          </p:nvPr>
        </p:nvSpPr>
        <p:spPr>
          <a:xfrm>
            <a:off x="5526156" y="365125"/>
            <a:ext cx="5827643" cy="1433433"/>
          </a:xfrm>
        </p:spPr>
        <p:txBody>
          <a:bodyPr anchor="b">
            <a:normAutofit/>
          </a:bodyPr>
          <a:lstStyle/>
          <a:p>
            <a:r>
              <a:rPr lang="en-US" sz="3100" b="0" i="0">
                <a:effectLst/>
                <a:latin typeface="ElsevierGulliver"/>
              </a:rPr>
              <a:t>Restriction Fragment Length Polymorphism (RFLP)</a:t>
            </a:r>
            <a:br>
              <a:rPr lang="en-US" sz="3100" b="0" i="0">
                <a:effectLst/>
                <a:latin typeface="ElsevierGulliver"/>
              </a:rPr>
            </a:br>
            <a:endParaRPr lang="LID4096" sz="3100"/>
          </a:p>
        </p:txBody>
      </p:sp>
      <p:pic>
        <p:nvPicPr>
          <p:cNvPr id="11" name="Рисунок 10">
            <a:extLst>
              <a:ext uri="{FF2B5EF4-FFF2-40B4-BE49-F238E27FC236}">
                <a16:creationId xmlns:a16="http://schemas.microsoft.com/office/drawing/2014/main" id="{D114C221-8EFF-6242-83FB-D2756FE6B25E}"/>
              </a:ext>
            </a:extLst>
          </p:cNvPr>
          <p:cNvPicPr>
            <a:picLocks noChangeAspect="1"/>
          </p:cNvPicPr>
          <p:nvPr/>
        </p:nvPicPr>
        <p:blipFill>
          <a:blip r:embed="rId2"/>
          <a:srcRect t="25678"/>
          <a:stretch/>
        </p:blipFill>
        <p:spPr>
          <a:xfrm>
            <a:off x="643466" y="3818840"/>
            <a:ext cx="4309533" cy="1377261"/>
          </a:xfrm>
          <a:prstGeom prst="rect">
            <a:avLst/>
          </a:prstGeom>
        </p:spPr>
      </p:pic>
      <p:sp>
        <p:nvSpPr>
          <p:cNvPr id="9" name="Объект 8">
            <a:extLst>
              <a:ext uri="{FF2B5EF4-FFF2-40B4-BE49-F238E27FC236}">
                <a16:creationId xmlns:a16="http://schemas.microsoft.com/office/drawing/2014/main" id="{E8C8609B-3BC4-1F4F-81E8-24A4E1485035}"/>
              </a:ext>
            </a:extLst>
          </p:cNvPr>
          <p:cNvSpPr>
            <a:spLocks noGrp="1"/>
          </p:cNvSpPr>
          <p:nvPr>
            <p:ph idx="1"/>
          </p:nvPr>
        </p:nvSpPr>
        <p:spPr>
          <a:xfrm>
            <a:off x="5526156" y="2055813"/>
            <a:ext cx="5827644" cy="4121149"/>
          </a:xfrm>
        </p:spPr>
        <p:txBody>
          <a:bodyPr anchor="t">
            <a:normAutofit/>
          </a:bodyPr>
          <a:lstStyle/>
          <a:p>
            <a:r>
              <a:rPr lang="en-US" sz="1700" b="0" i="0">
                <a:effectLst/>
                <a:latin typeface="ElsevierGulliver"/>
              </a:rPr>
              <a:t>Restriction fragment length polymorphism (RFLP) analysis is a method used to indirectly collect information on mutations occurring at specific short regions (restriction sites). RFLP enabled the detection of polymorphisms at the DNA sequence level. RFLP are first class genetic markers, allowing the construction of highly saturated linkage maps. Restriction Fragment Length Polymorphism (RFLP) is a technique in which organisms may be differentiated by analysis of patterns derived from cleavage of their DNA. If two organisms differ in the distance between sites of cleavage of a particular restriction endonuclease, the length of the fragments produced will differ when the DNA is digested with a restriction enzyme. The similarity of the patterns generated can be used to differentiate species (and even strains) from one another.</a:t>
            </a:r>
            <a:endParaRPr lang="LID4096" sz="1700"/>
          </a:p>
        </p:txBody>
      </p:sp>
    </p:spTree>
    <p:extLst>
      <p:ext uri="{BB962C8B-B14F-4D97-AF65-F5344CB8AC3E}">
        <p14:creationId xmlns:p14="http://schemas.microsoft.com/office/powerpoint/2010/main" val="83870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3">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26312114-4DF1-4AB3-15A6-D6FA8C241855}"/>
              </a:ext>
            </a:extLst>
          </p:cNvPr>
          <p:cNvSpPr>
            <a:spLocks noGrp="1"/>
          </p:cNvSpPr>
          <p:nvPr>
            <p:ph type="title"/>
          </p:nvPr>
        </p:nvSpPr>
        <p:spPr>
          <a:xfrm>
            <a:off x="5526156" y="365125"/>
            <a:ext cx="5827643" cy="1433433"/>
          </a:xfrm>
        </p:spPr>
        <p:txBody>
          <a:bodyPr vert="horz" lIns="91440" tIns="45720" rIns="91440" bIns="45720" rtlCol="0" anchor="b">
            <a:normAutofit/>
          </a:bodyPr>
          <a:lstStyle/>
          <a:p>
            <a:r>
              <a:rPr lang="en-US" b="0" i="0" kern="1200">
                <a:solidFill>
                  <a:schemeClr val="tx1"/>
                </a:solidFill>
                <a:effectLst/>
                <a:latin typeface="+mj-lt"/>
                <a:ea typeface="+mj-ea"/>
                <a:cs typeface="+mj-cs"/>
              </a:rPr>
              <a:t>Polymerase chain reaction</a:t>
            </a:r>
            <a:endParaRPr lang="en-US" kern="1200">
              <a:solidFill>
                <a:schemeClr val="tx1"/>
              </a:solidFill>
              <a:latin typeface="+mj-lt"/>
              <a:ea typeface="+mj-ea"/>
              <a:cs typeface="+mj-cs"/>
            </a:endParaRPr>
          </a:p>
        </p:txBody>
      </p:sp>
      <p:pic>
        <p:nvPicPr>
          <p:cNvPr id="5" name="Объект 4">
            <a:extLst>
              <a:ext uri="{FF2B5EF4-FFF2-40B4-BE49-F238E27FC236}">
                <a16:creationId xmlns:a16="http://schemas.microsoft.com/office/drawing/2014/main" id="{46E19D8D-6B1D-1EE6-62B6-4B385F5B850A}"/>
              </a:ext>
            </a:extLst>
          </p:cNvPr>
          <p:cNvPicPr>
            <a:picLocks noGrp="1" noChangeAspect="1"/>
          </p:cNvPicPr>
          <p:nvPr>
            <p:ph idx="1"/>
          </p:nvPr>
        </p:nvPicPr>
        <p:blipFill>
          <a:blip r:embed="rId2"/>
          <a:stretch>
            <a:fillRect/>
          </a:stretch>
        </p:blipFill>
        <p:spPr>
          <a:xfrm>
            <a:off x="643466" y="3796398"/>
            <a:ext cx="4309533" cy="1422145"/>
          </a:xfrm>
          <a:prstGeom prst="rect">
            <a:avLst/>
          </a:prstGeom>
        </p:spPr>
      </p:pic>
      <p:sp>
        <p:nvSpPr>
          <p:cNvPr id="7" name="TextBox 6">
            <a:extLst>
              <a:ext uri="{FF2B5EF4-FFF2-40B4-BE49-F238E27FC236}">
                <a16:creationId xmlns:a16="http://schemas.microsoft.com/office/drawing/2014/main" id="{94D557F0-1CD0-54A9-F678-848EC4D1242F}"/>
              </a:ext>
            </a:extLst>
          </p:cNvPr>
          <p:cNvSpPr txBox="1"/>
          <p:nvPr/>
        </p:nvSpPr>
        <p:spPr>
          <a:xfrm>
            <a:off x="5526156" y="2055813"/>
            <a:ext cx="5827644" cy="4121149"/>
          </a:xfrm>
          <a:prstGeom prst="rect">
            <a:avLst/>
          </a:prstGeom>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1400"/>
              <a:t>Polymerase chain reaction (abbreviated PCR) is a laboratory technique for rapidly producing (amplifying) millions to billions of copies of a specific segment of DNA, which can then be studied in greater detail. </a:t>
            </a:r>
          </a:p>
          <a:p>
            <a:pPr indent="-228600">
              <a:lnSpc>
                <a:spcPct val="90000"/>
              </a:lnSpc>
              <a:buFont typeface="Arial" panose="020B0604020202020204" pitchFamily="34" charset="0"/>
              <a:buChar char="•"/>
            </a:pPr>
            <a:endParaRPr lang="en-US" sz="1400" b="0" i="0">
              <a:effectLst/>
            </a:endParaRPr>
          </a:p>
          <a:p>
            <a:pPr indent="-228600">
              <a:lnSpc>
                <a:spcPct val="90000"/>
              </a:lnSpc>
              <a:buFont typeface="Arial" panose="020B0604020202020204" pitchFamily="34" charset="0"/>
              <a:buChar char="•"/>
            </a:pPr>
            <a:r>
              <a:rPr lang="en-US" sz="1400" b="0" i="0">
                <a:effectLst/>
              </a:rPr>
              <a:t>PCR relies on a thermostable DNA polymerase, </a:t>
            </a:r>
            <a:r>
              <a:rPr lang="en-US" sz="1400" b="1" i="1">
                <a:effectLst/>
              </a:rPr>
              <a:t>Taq</a:t>
            </a:r>
            <a:r>
              <a:rPr lang="en-US" sz="1400" b="1" i="0">
                <a:effectLst/>
              </a:rPr>
              <a:t> polymerase</a:t>
            </a:r>
            <a:r>
              <a:rPr lang="en-US" sz="1400" b="0" i="0">
                <a:effectLst/>
              </a:rPr>
              <a:t>, and requires DNA </a:t>
            </a:r>
            <a:r>
              <a:rPr lang="en-US" sz="1400" b="1" i="0">
                <a:effectLst/>
              </a:rPr>
              <a:t>primers</a:t>
            </a:r>
            <a:r>
              <a:rPr lang="en-US" sz="1400" b="0" i="0">
                <a:effectLst/>
              </a:rPr>
              <a:t> designed specifically </a:t>
            </a:r>
            <a:r>
              <a:rPr lang="en-US" sz="1400"/>
              <a:t>to select a segment of the genome to be amplified</a:t>
            </a:r>
            <a:r>
              <a:rPr lang="en-US" sz="1400" b="0" i="0">
                <a:effectLst/>
              </a:rPr>
              <a:t>.</a:t>
            </a:r>
          </a:p>
          <a:p>
            <a:pPr indent="-228600">
              <a:lnSpc>
                <a:spcPct val="90000"/>
              </a:lnSpc>
              <a:buFont typeface="Arial" panose="020B0604020202020204" pitchFamily="34" charset="0"/>
              <a:buChar char="•"/>
            </a:pPr>
            <a:endParaRPr lang="en-US" sz="1400" b="0" i="0">
              <a:effectLst/>
            </a:endParaRPr>
          </a:p>
          <a:p>
            <a:pPr indent="-228600" fontAlgn="base">
              <a:lnSpc>
                <a:spcPct val="90000"/>
              </a:lnSpc>
              <a:spcAft>
                <a:spcPts val="2400"/>
              </a:spcAft>
              <a:buFont typeface="Arial" panose="020B0604020202020204" pitchFamily="34" charset="0"/>
              <a:buChar char="•"/>
            </a:pPr>
            <a:r>
              <a:rPr lang="en-US" sz="1400" b="0" i="0">
                <a:effectLst/>
              </a:rPr>
              <a:t>In PCR, the reaction is repeatedly cycled through a series of temperature changes, which allow many copies of the target region to be produced.</a:t>
            </a:r>
          </a:p>
          <a:p>
            <a:pPr indent="-228600" fontAlgn="base">
              <a:lnSpc>
                <a:spcPct val="90000"/>
              </a:lnSpc>
              <a:spcAft>
                <a:spcPts val="2400"/>
              </a:spcAft>
              <a:buFont typeface="Arial" panose="020B0604020202020204" pitchFamily="34" charset="0"/>
              <a:buChar char="•"/>
            </a:pPr>
            <a:r>
              <a:rPr lang="en-US" sz="1400" b="0" i="0">
                <a:effectLst/>
              </a:rPr>
              <a:t>PCR has many research and practical applications. It is routinely used in DNA cloning, medical diagnostics, and forensic analysis of DNA.</a:t>
            </a:r>
          </a:p>
          <a:p>
            <a:pPr indent="-228600">
              <a:lnSpc>
                <a:spcPct val="90000"/>
              </a:lnSpc>
              <a:buFont typeface="Arial" panose="020B0604020202020204" pitchFamily="34" charset="0"/>
              <a:buChar char="•"/>
            </a:pPr>
            <a:endParaRPr lang="en-US" sz="1400"/>
          </a:p>
        </p:txBody>
      </p:sp>
    </p:spTree>
    <p:extLst>
      <p:ext uri="{BB962C8B-B14F-4D97-AF65-F5344CB8AC3E}">
        <p14:creationId xmlns:p14="http://schemas.microsoft.com/office/powerpoint/2010/main" val="4180750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C9DB73-14EA-2EC0-2EFB-3A3487109FC6}"/>
              </a:ext>
            </a:extLst>
          </p:cNvPr>
          <p:cNvSpPr>
            <a:spLocks noGrp="1"/>
          </p:cNvSpPr>
          <p:nvPr>
            <p:ph type="title"/>
          </p:nvPr>
        </p:nvSpPr>
        <p:spPr>
          <a:xfrm>
            <a:off x="838200" y="0"/>
            <a:ext cx="10515600" cy="1325563"/>
          </a:xfrm>
        </p:spPr>
        <p:txBody>
          <a:bodyPr/>
          <a:lstStyle/>
          <a:p>
            <a:r>
              <a:rPr lang="en-US" dirty="0"/>
              <a:t>Randomly amplified polymorphic DNA</a:t>
            </a:r>
            <a:endParaRPr lang="LID4096" dirty="0"/>
          </a:p>
        </p:txBody>
      </p:sp>
      <p:pic>
        <p:nvPicPr>
          <p:cNvPr id="5" name="Объект 4">
            <a:extLst>
              <a:ext uri="{FF2B5EF4-FFF2-40B4-BE49-F238E27FC236}">
                <a16:creationId xmlns:a16="http://schemas.microsoft.com/office/drawing/2014/main" id="{A112B954-5615-0D2A-6152-4D417E8B0A49}"/>
              </a:ext>
            </a:extLst>
          </p:cNvPr>
          <p:cNvPicPr>
            <a:picLocks noGrp="1" noChangeAspect="1"/>
          </p:cNvPicPr>
          <p:nvPr>
            <p:ph idx="1"/>
          </p:nvPr>
        </p:nvPicPr>
        <p:blipFill>
          <a:blip r:embed="rId2"/>
          <a:stretch>
            <a:fillRect/>
          </a:stretch>
        </p:blipFill>
        <p:spPr>
          <a:xfrm>
            <a:off x="6005728" y="1315107"/>
            <a:ext cx="6035563" cy="2781541"/>
          </a:xfrm>
        </p:spPr>
      </p:pic>
      <p:sp>
        <p:nvSpPr>
          <p:cNvPr id="7" name="TextBox 6">
            <a:extLst>
              <a:ext uri="{FF2B5EF4-FFF2-40B4-BE49-F238E27FC236}">
                <a16:creationId xmlns:a16="http://schemas.microsoft.com/office/drawing/2014/main" id="{6C6976E6-79A9-5943-E16E-7536C28A46EF}"/>
              </a:ext>
            </a:extLst>
          </p:cNvPr>
          <p:cNvSpPr txBox="1"/>
          <p:nvPr/>
        </p:nvSpPr>
        <p:spPr>
          <a:xfrm>
            <a:off x="627704" y="1195276"/>
            <a:ext cx="5300394" cy="5078313"/>
          </a:xfrm>
          <a:prstGeom prst="rect">
            <a:avLst/>
          </a:prstGeom>
          <a:noFill/>
        </p:spPr>
        <p:txBody>
          <a:bodyPr wrap="square">
            <a:spAutoFit/>
          </a:bodyPr>
          <a:lstStyle/>
          <a:p>
            <a:r>
              <a:rPr lang="en-US" dirty="0"/>
              <a:t>RAPD is a PCR based technology in which DNA polymorphism assay is based on the amplification of random DNA segments with single primers of the arbitrary nucleotide sequence. A single type of primer is used to anneals to the genomic DNA at two different sites on complementary strands. RAPD polymorphism is detected by using short synthetic oligonucleotides (8-15 bases long) of random sequences as primers in a PCR reaction. In a strain that has DNA sequences in its genomic, complementary to the primer oligonucleotides, PCR products will be detected in the gel by ethidium bromide staining, while in those strains that do not have the complementary sequences, no product will be detected. The application of RAPDs ranges from studies at the individual level, as well as closely related species and gene mapping studies also.</a:t>
            </a:r>
            <a:endParaRPr lang="LID4096" dirty="0"/>
          </a:p>
        </p:txBody>
      </p:sp>
      <p:sp>
        <p:nvSpPr>
          <p:cNvPr id="9" name="TextBox 8">
            <a:extLst>
              <a:ext uri="{FF2B5EF4-FFF2-40B4-BE49-F238E27FC236}">
                <a16:creationId xmlns:a16="http://schemas.microsoft.com/office/drawing/2014/main" id="{6D9B0ECA-ADE5-A4BA-E2E9-4C249093426F}"/>
              </a:ext>
            </a:extLst>
          </p:cNvPr>
          <p:cNvSpPr txBox="1"/>
          <p:nvPr/>
        </p:nvSpPr>
        <p:spPr>
          <a:xfrm>
            <a:off x="5945291" y="4342564"/>
            <a:ext cx="6096000" cy="1200329"/>
          </a:xfrm>
          <a:prstGeom prst="rect">
            <a:avLst/>
          </a:prstGeom>
          <a:noFill/>
        </p:spPr>
        <p:txBody>
          <a:bodyPr wrap="square">
            <a:spAutoFit/>
          </a:bodyPr>
          <a:lstStyle/>
          <a:p>
            <a:r>
              <a:rPr lang="en-US" b="0" i="0" dirty="0">
                <a:solidFill>
                  <a:srgbClr val="1F1F1F"/>
                </a:solidFill>
                <a:effectLst/>
                <a:latin typeface="ElsevierGulliver"/>
              </a:rPr>
              <a:t>If two template genomic DNA sequences are different, the PCR products display different banding patterns. Polymorphisms detected by these techniques can be used as taxonomic markers in population studies of a wide variety of organisms </a:t>
            </a:r>
            <a:endParaRPr lang="LID4096" dirty="0"/>
          </a:p>
        </p:txBody>
      </p:sp>
    </p:spTree>
    <p:extLst>
      <p:ext uri="{BB962C8B-B14F-4D97-AF65-F5344CB8AC3E}">
        <p14:creationId xmlns:p14="http://schemas.microsoft.com/office/powerpoint/2010/main" val="1593166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509B68EB-4651-CDD2-3E36-6EB1427DDA68}"/>
              </a:ext>
            </a:extLst>
          </p:cNvPr>
          <p:cNvSpPr>
            <a:spLocks noGrp="1"/>
          </p:cNvSpPr>
          <p:nvPr>
            <p:ph type="title"/>
          </p:nvPr>
        </p:nvSpPr>
        <p:spPr>
          <a:xfrm>
            <a:off x="5526156" y="365125"/>
            <a:ext cx="5827643" cy="1433433"/>
          </a:xfrm>
        </p:spPr>
        <p:txBody>
          <a:bodyPr vert="horz" lIns="91440" tIns="45720" rIns="91440" bIns="45720" rtlCol="0" anchor="b">
            <a:normAutofit/>
          </a:bodyPr>
          <a:lstStyle/>
          <a:p>
            <a:r>
              <a:rPr lang="en-US" kern="1200">
                <a:solidFill>
                  <a:schemeClr val="tx1"/>
                </a:solidFill>
                <a:latin typeface="+mj-lt"/>
                <a:ea typeface="+mj-ea"/>
                <a:cs typeface="+mj-cs"/>
              </a:rPr>
              <a:t>Inter-simple sequence repeat (ISSR) analysis</a:t>
            </a:r>
          </a:p>
        </p:txBody>
      </p:sp>
      <p:pic>
        <p:nvPicPr>
          <p:cNvPr id="5" name="Объект 4">
            <a:extLst>
              <a:ext uri="{FF2B5EF4-FFF2-40B4-BE49-F238E27FC236}">
                <a16:creationId xmlns:a16="http://schemas.microsoft.com/office/drawing/2014/main" id="{8164DBEE-8272-2041-534F-1CA3BFE1E51E}"/>
              </a:ext>
            </a:extLst>
          </p:cNvPr>
          <p:cNvPicPr>
            <a:picLocks noGrp="1" noChangeAspect="1"/>
          </p:cNvPicPr>
          <p:nvPr>
            <p:ph idx="1"/>
          </p:nvPr>
        </p:nvPicPr>
        <p:blipFill>
          <a:blip r:embed="rId2"/>
          <a:srcRect t="21110"/>
          <a:stretch/>
        </p:blipFill>
        <p:spPr>
          <a:xfrm>
            <a:off x="130665" y="3306823"/>
            <a:ext cx="5264827" cy="2367452"/>
          </a:xfrm>
          <a:prstGeom prst="rect">
            <a:avLst/>
          </a:prstGeom>
        </p:spPr>
      </p:pic>
      <p:sp>
        <p:nvSpPr>
          <p:cNvPr id="7" name="TextBox 6">
            <a:extLst>
              <a:ext uri="{FF2B5EF4-FFF2-40B4-BE49-F238E27FC236}">
                <a16:creationId xmlns:a16="http://schemas.microsoft.com/office/drawing/2014/main" id="{6A25D1F9-EEA7-C7D3-3F80-BD923F47C4AD}"/>
              </a:ext>
            </a:extLst>
          </p:cNvPr>
          <p:cNvSpPr txBox="1"/>
          <p:nvPr/>
        </p:nvSpPr>
        <p:spPr>
          <a:xfrm>
            <a:off x="5526156" y="2055813"/>
            <a:ext cx="5827644" cy="412114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a:t>Inter simple sequence repeats (ISSRs) are DNA segments ranging in size from 100 to 3000 bp that are found between neighboring, oppositely orientated microsatellite sections. ISSRs are amplified using PCR using microsatellite core sequences as primers and a few chosen nucleotides as anchors into nonrepeat neighboring areas (16–18 bp). Approximately 10–60 fragments from various loci are created concurrently, separated by gel electrophoresis, and scored as the presence or absence of fragments of a certain size. ISSR analysis techniques include single primer amplification reaction, which uses a single primer having just a microsatellite's core motif, and directed amplification of minisatellite-region DNA, which utilizes a single primer containing only a minisatellite's core motif (Bornet &amp; Branchard, 2001).</a:t>
            </a:r>
          </a:p>
        </p:txBody>
      </p:sp>
    </p:spTree>
    <p:extLst>
      <p:ext uri="{BB962C8B-B14F-4D97-AF65-F5344CB8AC3E}">
        <p14:creationId xmlns:p14="http://schemas.microsoft.com/office/powerpoint/2010/main" val="189302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9635085B-AB73-9B6D-0597-A088173521AE}"/>
              </a:ext>
            </a:extLst>
          </p:cNvPr>
          <p:cNvSpPr>
            <a:spLocks noGrp="1"/>
          </p:cNvSpPr>
          <p:nvPr>
            <p:ph type="title"/>
          </p:nvPr>
        </p:nvSpPr>
        <p:spPr>
          <a:xfrm>
            <a:off x="5526156" y="26670"/>
            <a:ext cx="5827643" cy="752842"/>
          </a:xfrm>
        </p:spPr>
        <p:txBody>
          <a:bodyPr anchor="b">
            <a:normAutofit/>
          </a:bodyPr>
          <a:lstStyle/>
          <a:p>
            <a:r>
              <a:rPr lang="en-US" dirty="0"/>
              <a:t>Autosomal STR profiling</a:t>
            </a:r>
            <a:endParaRPr lang="LID4096" dirty="0"/>
          </a:p>
        </p:txBody>
      </p:sp>
      <p:pic>
        <p:nvPicPr>
          <p:cNvPr id="4" name="Рисунок 3">
            <a:extLst>
              <a:ext uri="{FF2B5EF4-FFF2-40B4-BE49-F238E27FC236}">
                <a16:creationId xmlns:a16="http://schemas.microsoft.com/office/drawing/2014/main" id="{0B51164E-6141-6D35-BD3D-C11CCE1F05DB}"/>
              </a:ext>
            </a:extLst>
          </p:cNvPr>
          <p:cNvPicPr>
            <a:picLocks noChangeAspect="1"/>
          </p:cNvPicPr>
          <p:nvPr/>
        </p:nvPicPr>
        <p:blipFill>
          <a:blip r:embed="rId2"/>
          <a:stretch>
            <a:fillRect/>
          </a:stretch>
        </p:blipFill>
        <p:spPr>
          <a:xfrm>
            <a:off x="1121142" y="2782956"/>
            <a:ext cx="3354181" cy="3449030"/>
          </a:xfrm>
          <a:prstGeom prst="rect">
            <a:avLst/>
          </a:prstGeom>
        </p:spPr>
      </p:pic>
      <p:sp>
        <p:nvSpPr>
          <p:cNvPr id="3" name="Объект 2">
            <a:extLst>
              <a:ext uri="{FF2B5EF4-FFF2-40B4-BE49-F238E27FC236}">
                <a16:creationId xmlns:a16="http://schemas.microsoft.com/office/drawing/2014/main" id="{E7A3BF8A-2E26-C492-FE8C-3CB62AEBDF6B}"/>
              </a:ext>
            </a:extLst>
          </p:cNvPr>
          <p:cNvSpPr>
            <a:spLocks noGrp="1"/>
          </p:cNvSpPr>
          <p:nvPr>
            <p:ph idx="1"/>
          </p:nvPr>
        </p:nvSpPr>
        <p:spPr>
          <a:xfrm>
            <a:off x="5122281" y="1036321"/>
            <a:ext cx="6896999" cy="5140642"/>
          </a:xfrm>
        </p:spPr>
        <p:txBody>
          <a:bodyPr anchor="t">
            <a:noAutofit/>
          </a:bodyPr>
          <a:lstStyle/>
          <a:p>
            <a:pPr marL="0" indent="0">
              <a:buNone/>
            </a:pPr>
            <a:r>
              <a:rPr lang="en-US" sz="1800" dirty="0"/>
              <a:t>In forensic DNA typing, short tandem repeats (STR) or microsatellites are the most frequently genotyped in order to distinguish between individuals, to tie an individual to a crime or to exonerate the innocent. STRs were discovered in the 1980s [9] and since then, they are the “gold standard” in human identification in forensic investigations. They consist of mono‐, di‐, tri‐, tetra‐, penta‐, and hexa‐nucleotide repeat. An individual can be either homozygous (with the same number of repeats) or heterozygous (different number of repeats) in a certainly locus.</a:t>
            </a:r>
          </a:p>
          <a:p>
            <a:pPr marL="0" indent="0">
              <a:buNone/>
            </a:pPr>
            <a:r>
              <a:rPr lang="en-US" sz="1800" dirty="0"/>
              <a:t>Tetra‐nucleotide repeats are used for genotyping in forensic DNA analysis [10].  STR profiles obtained from biological samples found at crime scenes are compared with other profiles of known suspects and are identified by police or are included in a national forensic DNA database [11]. Also, the STR profiling is used in paternity/maternity testing, </a:t>
            </a:r>
            <a:r>
              <a:rPr lang="en-US" sz="1800" dirty="0" err="1"/>
              <a:t>disastervictim</a:t>
            </a:r>
            <a:r>
              <a:rPr lang="en-US" sz="1800" dirty="0"/>
              <a:t> identification (DVI), rape perpetrators identification, and kinship testing [12]. </a:t>
            </a:r>
          </a:p>
          <a:p>
            <a:pPr marL="0" indent="0">
              <a:buNone/>
            </a:pPr>
            <a:r>
              <a:rPr lang="en-US" sz="1800" dirty="0"/>
              <a:t>Due to the STR profiles, in numerous cases, the persons have been excluded from involvement in crimes and have been exonerate. A main advantage of the STRs markers consists in the fact that they can test in a rapid, simple, and simultaneously way more than 10 STR loci by multiplexing [13]. Due to this characteristic, it offers an increased degree in the identification of different biological samples.</a:t>
            </a:r>
            <a:endParaRPr lang="LID4096" sz="1800" dirty="0"/>
          </a:p>
        </p:txBody>
      </p:sp>
    </p:spTree>
    <p:extLst>
      <p:ext uri="{BB962C8B-B14F-4D97-AF65-F5344CB8AC3E}">
        <p14:creationId xmlns:p14="http://schemas.microsoft.com/office/powerpoint/2010/main" val="364379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Заголовок 1">
            <a:extLst>
              <a:ext uri="{FF2B5EF4-FFF2-40B4-BE49-F238E27FC236}">
                <a16:creationId xmlns:a16="http://schemas.microsoft.com/office/drawing/2014/main" id="{671225AA-0DCB-8A76-D85F-3E95A0D55D41}"/>
              </a:ext>
            </a:extLst>
          </p:cNvPr>
          <p:cNvSpPr>
            <a:spLocks noGrp="1"/>
          </p:cNvSpPr>
          <p:nvPr>
            <p:ph type="title"/>
          </p:nvPr>
        </p:nvSpPr>
        <p:spPr>
          <a:xfrm>
            <a:off x="838200" y="838199"/>
            <a:ext cx="4191000" cy="5338763"/>
          </a:xfrm>
        </p:spPr>
        <p:txBody>
          <a:bodyPr>
            <a:normAutofit/>
          </a:bodyPr>
          <a:lstStyle/>
          <a:p>
            <a:r>
              <a:rPr lang="en-US" dirty="0"/>
              <a:t>Autosomal STR profiling</a:t>
            </a:r>
            <a:endParaRPr lang="LID4096" dirty="0"/>
          </a:p>
        </p:txBody>
      </p:sp>
      <p:sp>
        <p:nvSpPr>
          <p:cNvPr id="3" name="Объект 2">
            <a:extLst>
              <a:ext uri="{FF2B5EF4-FFF2-40B4-BE49-F238E27FC236}">
                <a16:creationId xmlns:a16="http://schemas.microsoft.com/office/drawing/2014/main" id="{10236F6F-2460-C006-011C-1B32D4D28FA8}"/>
              </a:ext>
            </a:extLst>
          </p:cNvPr>
          <p:cNvSpPr>
            <a:spLocks noGrp="1"/>
          </p:cNvSpPr>
          <p:nvPr>
            <p:ph idx="1"/>
          </p:nvPr>
        </p:nvSpPr>
        <p:spPr>
          <a:xfrm>
            <a:off x="4409440" y="281780"/>
            <a:ext cx="7640320" cy="6451599"/>
          </a:xfrm>
        </p:spPr>
        <p:txBody>
          <a:bodyPr anchor="ctr">
            <a:noAutofit/>
          </a:bodyPr>
          <a:lstStyle/>
          <a:p>
            <a:r>
              <a:rPr lang="en-US" sz="1600" dirty="0"/>
              <a:t>The tetra‐nucleotide and penta‐nucleotide systems are included in the multiplex analysis kits because they can provide results with an increased index of exclusion. The nomenclature of the STR loci and the allelic variants was established in 1993 by the DNA Commission of the International Society of Forensic Genetics (ISFG). Except their usefulness in forensic DNA analysis, STRs became used in medical genetic research, because it has been demonstrated that the trinucleotide STR loci is associated with some genetic disorders. The DNA profile refers to the genotype (the number of repeats found in each allele of the analyzed STR marker) of a suspect, victim, or crime scene sample.</a:t>
            </a:r>
          </a:p>
          <a:p>
            <a:r>
              <a:rPr lang="en-US" sz="1600" dirty="0"/>
              <a:t> In the development of STR typing system, in 1997, the Federal Bureau of Investigations (FBI) introduced the database named CODIS (Combined DNA Index System) that included 13 autosomal loci and the </a:t>
            </a:r>
            <a:r>
              <a:rPr lang="en-US" sz="1600" dirty="0" err="1"/>
              <a:t>amelogenin</a:t>
            </a:r>
            <a:r>
              <a:rPr lang="en-US" sz="1600" dirty="0"/>
              <a:t> sex test [14]. These loci are highly polymorphic, localized in non‐coding regions which are on different chromosomes. As an improvement in their efficiency, the new multiplexes that amplify 16 loci or more, in a single reaction (including </a:t>
            </a:r>
            <a:r>
              <a:rPr lang="en-US" sz="1600" dirty="0" err="1"/>
              <a:t>amelogenin</a:t>
            </a:r>
            <a:r>
              <a:rPr lang="en-US" sz="1600" dirty="0"/>
              <a:t> too), have been introduced in the last years [15]. The most common STR kits used in the forensic laboratories for the identification are manufactured by three companies: Life Technologies, Promega and Qiagen. </a:t>
            </a:r>
          </a:p>
          <a:p>
            <a:r>
              <a:rPr lang="en-US" sz="1600" dirty="0"/>
              <a:t>The forensic DNA analysis is made through multiplex PCR amplification of 10–16 STRs or more, followed by automated sequencing equipment, such as capillary electrophoresis (CE) [16]. </a:t>
            </a:r>
          </a:p>
          <a:p>
            <a:r>
              <a:rPr lang="en-US" sz="1600" dirty="0"/>
              <a:t>The STR‐based forensic DNA analysis has been well accepted by population and professionals, as an important tool in human identifications and in the criminal justice. </a:t>
            </a:r>
          </a:p>
          <a:p>
            <a:r>
              <a:rPr lang="en-US" sz="1600" dirty="0"/>
              <a:t>Other sources of genetic variations that have been demonstrated to present more specialized uses in forensic identification are as follows: autosomal SNPs, the markers on the Y chromo‐ some and mitochondrial DNA (</a:t>
            </a:r>
            <a:r>
              <a:rPr lang="en-US" sz="1600" dirty="0" err="1"/>
              <a:t>mtDNA</a:t>
            </a:r>
            <a:r>
              <a:rPr lang="en-US" sz="1600" dirty="0"/>
              <a:t>). </a:t>
            </a:r>
            <a:endParaRPr lang="LID4096" sz="1600" dirty="0"/>
          </a:p>
        </p:txBody>
      </p:sp>
    </p:spTree>
    <p:extLst>
      <p:ext uri="{BB962C8B-B14F-4D97-AF65-F5344CB8AC3E}">
        <p14:creationId xmlns:p14="http://schemas.microsoft.com/office/powerpoint/2010/main" val="385208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A6ABC480-9106-76CB-43DA-3630E8B8D6AA}"/>
              </a:ext>
            </a:extLst>
          </p:cNvPr>
          <p:cNvSpPr>
            <a:spLocks noGrp="1"/>
          </p:cNvSpPr>
          <p:nvPr>
            <p:ph type="title"/>
          </p:nvPr>
        </p:nvSpPr>
        <p:spPr>
          <a:xfrm>
            <a:off x="5526156" y="365125"/>
            <a:ext cx="5827643" cy="1433433"/>
          </a:xfrm>
        </p:spPr>
        <p:txBody>
          <a:bodyPr anchor="b">
            <a:normAutofit/>
          </a:bodyPr>
          <a:lstStyle/>
          <a:p>
            <a:r>
              <a:rPr lang="en-US" sz="3400"/>
              <a:t>Analysis of the Y‐chromosome</a:t>
            </a:r>
            <a:br>
              <a:rPr lang="en-US" sz="3400"/>
            </a:br>
            <a:endParaRPr lang="LID4096" sz="3400"/>
          </a:p>
        </p:txBody>
      </p:sp>
      <p:pic>
        <p:nvPicPr>
          <p:cNvPr id="5" name="Рисунок 4">
            <a:extLst>
              <a:ext uri="{FF2B5EF4-FFF2-40B4-BE49-F238E27FC236}">
                <a16:creationId xmlns:a16="http://schemas.microsoft.com/office/drawing/2014/main" id="{FB7FE097-3A21-CA48-C9CE-DC5CBECB78EF}"/>
              </a:ext>
            </a:extLst>
          </p:cNvPr>
          <p:cNvPicPr>
            <a:picLocks noChangeAspect="1"/>
          </p:cNvPicPr>
          <p:nvPr/>
        </p:nvPicPr>
        <p:blipFill>
          <a:blip r:embed="rId2"/>
          <a:stretch>
            <a:fillRect/>
          </a:stretch>
        </p:blipFill>
        <p:spPr>
          <a:xfrm>
            <a:off x="643466" y="3747916"/>
            <a:ext cx="4309533" cy="1519110"/>
          </a:xfrm>
          <a:prstGeom prst="rect">
            <a:avLst/>
          </a:prstGeom>
        </p:spPr>
      </p:pic>
      <p:sp>
        <p:nvSpPr>
          <p:cNvPr id="3" name="Объект 2">
            <a:extLst>
              <a:ext uri="{FF2B5EF4-FFF2-40B4-BE49-F238E27FC236}">
                <a16:creationId xmlns:a16="http://schemas.microsoft.com/office/drawing/2014/main" id="{46C4C61C-CDED-D1AA-0B64-7B06090B41AB}"/>
              </a:ext>
            </a:extLst>
          </p:cNvPr>
          <p:cNvSpPr>
            <a:spLocks noGrp="1"/>
          </p:cNvSpPr>
          <p:nvPr>
            <p:ph idx="1"/>
          </p:nvPr>
        </p:nvSpPr>
        <p:spPr>
          <a:xfrm>
            <a:off x="5526156" y="2055813"/>
            <a:ext cx="5827644" cy="4121149"/>
          </a:xfrm>
        </p:spPr>
        <p:txBody>
          <a:bodyPr anchor="t">
            <a:normAutofit/>
          </a:bodyPr>
          <a:lstStyle/>
          <a:p>
            <a:pPr marL="0" indent="0">
              <a:buNone/>
            </a:pPr>
            <a:r>
              <a:rPr lang="en-US" sz="2000" dirty="0"/>
              <a:t>In forensic medicine, the Y‐chromosome has only one useful property: It is present only in males. Thus, in crime cases, the investigators expect to find Y‐chromosome at the scene. Also, when talking about male–female ratio in body fluid mixtures, such as rapes, by analyzing the Y‐STR component, the investigators can obtain more information regarding the male compo‐ </a:t>
            </a:r>
            <a:r>
              <a:rPr lang="en-US" sz="2000" dirty="0" err="1"/>
              <a:t>nent</a:t>
            </a:r>
            <a:r>
              <a:rPr lang="en-US" sz="2000" dirty="0"/>
              <a:t>. It is well known that vasectomized or </a:t>
            </a:r>
            <a:r>
              <a:rPr lang="en-US" sz="2000" dirty="0" err="1"/>
              <a:t>azoospermic</a:t>
            </a:r>
            <a:r>
              <a:rPr lang="en-US" sz="2000" dirty="0"/>
              <a:t> rapists do not leave sperm traces, and it is impossible to find spermatozoa on the microscopic examination. In such cases, the Y‐STR profiling is very useful, offering information regarding the identity of the rapist [17].</a:t>
            </a:r>
            <a:endParaRPr lang="LID4096" sz="2000" dirty="0"/>
          </a:p>
        </p:txBody>
      </p:sp>
    </p:spTree>
    <p:extLst>
      <p:ext uri="{BB962C8B-B14F-4D97-AF65-F5344CB8AC3E}">
        <p14:creationId xmlns:p14="http://schemas.microsoft.com/office/powerpoint/2010/main" val="4186597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7DC2F8D8-CF01-E7D3-BE24-AB92DCCDEFD8}"/>
              </a:ext>
            </a:extLst>
          </p:cNvPr>
          <p:cNvSpPr>
            <a:spLocks noGrp="1"/>
          </p:cNvSpPr>
          <p:nvPr>
            <p:ph type="title"/>
          </p:nvPr>
        </p:nvSpPr>
        <p:spPr>
          <a:xfrm>
            <a:off x="5526156" y="365125"/>
            <a:ext cx="5827643" cy="1433433"/>
          </a:xfrm>
        </p:spPr>
        <p:txBody>
          <a:bodyPr anchor="b">
            <a:normAutofit/>
          </a:bodyPr>
          <a:lstStyle/>
          <a:p>
            <a:r>
              <a:rPr lang="en-US" sz="3100"/>
              <a:t>Analysis of mitochondrial DNA (</a:t>
            </a:r>
            <a:r>
              <a:rPr lang="en-US" sz="3100" err="1"/>
              <a:t>mtDNA</a:t>
            </a:r>
            <a:r>
              <a:rPr lang="en-US" sz="3100"/>
              <a:t>)</a:t>
            </a:r>
            <a:br>
              <a:rPr lang="en-US" sz="3100"/>
            </a:br>
            <a:endParaRPr lang="LID4096" sz="3100"/>
          </a:p>
        </p:txBody>
      </p:sp>
      <p:pic>
        <p:nvPicPr>
          <p:cNvPr id="5" name="Рисунок 4">
            <a:extLst>
              <a:ext uri="{FF2B5EF4-FFF2-40B4-BE49-F238E27FC236}">
                <a16:creationId xmlns:a16="http://schemas.microsoft.com/office/drawing/2014/main" id="{D8F49465-3FE2-93C8-32AB-7E17706EEAF0}"/>
              </a:ext>
            </a:extLst>
          </p:cNvPr>
          <p:cNvPicPr>
            <a:picLocks noChangeAspect="1"/>
          </p:cNvPicPr>
          <p:nvPr/>
        </p:nvPicPr>
        <p:blipFill>
          <a:blip r:embed="rId2"/>
          <a:stretch>
            <a:fillRect/>
          </a:stretch>
        </p:blipFill>
        <p:spPr>
          <a:xfrm>
            <a:off x="643466" y="3758689"/>
            <a:ext cx="4309533" cy="1497563"/>
          </a:xfrm>
          <a:prstGeom prst="rect">
            <a:avLst/>
          </a:prstGeom>
        </p:spPr>
      </p:pic>
      <p:sp>
        <p:nvSpPr>
          <p:cNvPr id="3" name="Объект 2">
            <a:extLst>
              <a:ext uri="{FF2B5EF4-FFF2-40B4-BE49-F238E27FC236}">
                <a16:creationId xmlns:a16="http://schemas.microsoft.com/office/drawing/2014/main" id="{3C2B1FAC-8C3F-8943-1BC5-594ADDF6B8BC}"/>
              </a:ext>
            </a:extLst>
          </p:cNvPr>
          <p:cNvSpPr>
            <a:spLocks noGrp="1"/>
          </p:cNvSpPr>
          <p:nvPr>
            <p:ph idx="1"/>
          </p:nvPr>
        </p:nvSpPr>
        <p:spPr>
          <a:xfrm>
            <a:off x="5526156" y="2055813"/>
            <a:ext cx="5827644" cy="4121149"/>
          </a:xfrm>
        </p:spPr>
        <p:txBody>
          <a:bodyPr anchor="t">
            <a:normAutofit/>
          </a:bodyPr>
          <a:lstStyle/>
          <a:p>
            <a:pPr marL="0" indent="0">
              <a:buNone/>
            </a:pPr>
            <a:r>
              <a:rPr lang="en-US" sz="2000"/>
              <a:t>Mitochondrial DNA (mtDNA) is inherited on the maternal line; thus, all the members of a matrilineal share the same haplotype. Its advantage relies on the fact that it has a number of 200–1700 copies per cell and has an increased probability of survival compared to the nuclear DNA. Therefore, the forensic applications for mtDNA include analysis of biological samples that are old or severely degraded, and analysis of biological samples which contain a low amount of DNA (e.g., hair shafts). MtDNA has been used to identify the Tsar Nicholas II and his brother Georgij Romanov [18]. </a:t>
            </a:r>
            <a:endParaRPr lang="LID4096" sz="2000"/>
          </a:p>
        </p:txBody>
      </p:sp>
    </p:spTree>
    <p:extLst>
      <p:ext uri="{BB962C8B-B14F-4D97-AF65-F5344CB8AC3E}">
        <p14:creationId xmlns:p14="http://schemas.microsoft.com/office/powerpoint/2010/main" val="3233353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98C6DB61-3DB1-B46D-C6D5-3BBA0AEEB588}"/>
              </a:ext>
            </a:extLst>
          </p:cNvPr>
          <p:cNvSpPr>
            <a:spLocks noGrp="1"/>
          </p:cNvSpPr>
          <p:nvPr>
            <p:ph type="title"/>
          </p:nvPr>
        </p:nvSpPr>
        <p:spPr>
          <a:xfrm>
            <a:off x="5526156" y="365125"/>
            <a:ext cx="5827643" cy="1433433"/>
          </a:xfrm>
        </p:spPr>
        <p:txBody>
          <a:bodyPr anchor="b">
            <a:normAutofit/>
          </a:bodyPr>
          <a:lstStyle/>
          <a:p>
            <a:r>
              <a:rPr lang="en-US" sz="3700"/>
              <a:t>Autosomal single‐nucleotide</a:t>
            </a:r>
            <a:br>
              <a:rPr lang="en-US" sz="3700"/>
            </a:br>
            <a:r>
              <a:rPr lang="en-US" sz="3700"/>
              <a:t>polymorphisms (SNP) typing </a:t>
            </a:r>
            <a:endParaRPr lang="LID4096" sz="3700"/>
          </a:p>
        </p:txBody>
      </p:sp>
      <p:pic>
        <p:nvPicPr>
          <p:cNvPr id="4" name="Рисунок 3">
            <a:extLst>
              <a:ext uri="{FF2B5EF4-FFF2-40B4-BE49-F238E27FC236}">
                <a16:creationId xmlns:a16="http://schemas.microsoft.com/office/drawing/2014/main" id="{6809385F-D3A9-DF22-701B-11D7C1BF6EE7}"/>
              </a:ext>
            </a:extLst>
          </p:cNvPr>
          <p:cNvPicPr>
            <a:picLocks noChangeAspect="1"/>
          </p:cNvPicPr>
          <p:nvPr/>
        </p:nvPicPr>
        <p:blipFill>
          <a:blip r:embed="rId2"/>
          <a:stretch>
            <a:fillRect/>
          </a:stretch>
        </p:blipFill>
        <p:spPr>
          <a:xfrm>
            <a:off x="643466" y="3127194"/>
            <a:ext cx="4309533" cy="2760554"/>
          </a:xfrm>
          <a:prstGeom prst="rect">
            <a:avLst/>
          </a:prstGeom>
        </p:spPr>
      </p:pic>
      <p:sp>
        <p:nvSpPr>
          <p:cNvPr id="3" name="Объект 2">
            <a:extLst>
              <a:ext uri="{FF2B5EF4-FFF2-40B4-BE49-F238E27FC236}">
                <a16:creationId xmlns:a16="http://schemas.microsoft.com/office/drawing/2014/main" id="{D93DB517-2F83-84E6-6D3E-BA52F3B4733B}"/>
              </a:ext>
            </a:extLst>
          </p:cNvPr>
          <p:cNvSpPr>
            <a:spLocks noGrp="1"/>
          </p:cNvSpPr>
          <p:nvPr>
            <p:ph idx="1"/>
          </p:nvPr>
        </p:nvSpPr>
        <p:spPr>
          <a:xfrm>
            <a:off x="5526156" y="2055813"/>
            <a:ext cx="5827644" cy="4121149"/>
          </a:xfrm>
        </p:spPr>
        <p:txBody>
          <a:bodyPr anchor="t">
            <a:normAutofit/>
          </a:bodyPr>
          <a:lstStyle/>
          <a:p>
            <a:pPr marL="0" indent="0">
              <a:buNone/>
            </a:pPr>
            <a:r>
              <a:rPr lang="en-US" sz="1900"/>
              <a:t>Single‐nucleotide polymorphisms (SNPs) have a lower heterozygosis when compared to STRs. The advantage of SNP typing consists in the fact that the DNA template size can be as large as 50 bp, compared to the STRs which need the DNA template size of 300 bp, to obtain a good STR profiling [19]. Due to this, the SNPs became important tools in analyzing degraded samples. Thus in 2001, SNP typing was used in identifying the victims from the World Trade Center disaster [20, 21]. Related to the use of SNP analysis in degraded biological samples, the European Network of Forensic Science Institutes (ENFSI) and the US FBI Scientific Working Group on DNA Methods (SWGDAM) are working on recommendations regarding the standardization of the SNPs [22].</a:t>
            </a:r>
            <a:endParaRPr lang="LID4096" sz="1900"/>
          </a:p>
        </p:txBody>
      </p:sp>
    </p:spTree>
    <p:extLst>
      <p:ext uri="{BB962C8B-B14F-4D97-AF65-F5344CB8AC3E}">
        <p14:creationId xmlns:p14="http://schemas.microsoft.com/office/powerpoint/2010/main" val="1336843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9E4CF6F-06D7-31F1-8117-5BFDE98B7877}"/>
              </a:ext>
            </a:extLst>
          </p:cNvPr>
          <p:cNvSpPr>
            <a:spLocks noGrp="1"/>
          </p:cNvSpPr>
          <p:nvPr>
            <p:ph type="title"/>
          </p:nvPr>
        </p:nvSpPr>
        <p:spPr>
          <a:xfrm>
            <a:off x="635001" y="0"/>
            <a:ext cx="5251316" cy="1807305"/>
          </a:xfrm>
        </p:spPr>
        <p:txBody>
          <a:bodyPr>
            <a:normAutofit/>
          </a:bodyPr>
          <a:lstStyle/>
          <a:p>
            <a:r>
              <a:rPr lang="en-US" sz="4100" dirty="0"/>
              <a:t>Impact of genetic identification on justice</a:t>
            </a:r>
            <a:endParaRPr lang="LID4096" sz="4100" dirty="0"/>
          </a:p>
        </p:txBody>
      </p:sp>
      <p:sp>
        <p:nvSpPr>
          <p:cNvPr id="3" name="Объект 2">
            <a:extLst>
              <a:ext uri="{FF2B5EF4-FFF2-40B4-BE49-F238E27FC236}">
                <a16:creationId xmlns:a16="http://schemas.microsoft.com/office/drawing/2014/main" id="{15F5E8F2-F1DF-79F2-97DD-C86487CAE5F5}"/>
              </a:ext>
            </a:extLst>
          </p:cNvPr>
          <p:cNvSpPr>
            <a:spLocks noGrp="1"/>
          </p:cNvSpPr>
          <p:nvPr>
            <p:ph idx="1"/>
          </p:nvPr>
        </p:nvSpPr>
        <p:spPr>
          <a:xfrm>
            <a:off x="208280" y="1507166"/>
            <a:ext cx="6283960" cy="5350823"/>
          </a:xfrm>
        </p:spPr>
        <p:txBody>
          <a:bodyPr>
            <a:normAutofit fontScale="92500" lnSpcReduction="10000"/>
          </a:bodyPr>
          <a:lstStyle/>
          <a:p>
            <a:pPr marL="0" indent="0">
              <a:buNone/>
            </a:pPr>
            <a:r>
              <a:rPr lang="en-US" sz="1800" dirty="0"/>
              <a:t>At the present time. genetic testing using DNA has wide applicability to the field </a:t>
            </a:r>
          </a:p>
          <a:p>
            <a:pPr marL="0" indent="0">
              <a:buNone/>
            </a:pPr>
            <a:r>
              <a:rPr lang="en-US" sz="1800" dirty="0"/>
              <a:t>of justice, this method being used for the following:</a:t>
            </a:r>
          </a:p>
          <a:p>
            <a:pPr marL="0" indent="0">
              <a:buNone/>
            </a:pPr>
            <a:r>
              <a:rPr lang="en-US" sz="1800" dirty="0"/>
              <a:t>• Identification of suspects and confirmation of guilt;</a:t>
            </a:r>
          </a:p>
          <a:p>
            <a:pPr marL="0" indent="0">
              <a:buNone/>
            </a:pPr>
            <a:r>
              <a:rPr lang="en-US" sz="1800" dirty="0"/>
              <a:t>• Exculpation of innocent parties;</a:t>
            </a:r>
          </a:p>
          <a:p>
            <a:pPr marL="0" indent="0">
              <a:buNone/>
            </a:pPr>
            <a:r>
              <a:rPr lang="en-US" sz="1800" dirty="0"/>
              <a:t>• Discovering of persons who commit crimes, or serial killers;</a:t>
            </a:r>
          </a:p>
          <a:p>
            <a:pPr marL="0" indent="0">
              <a:buNone/>
            </a:pPr>
            <a:r>
              <a:rPr lang="en-US" sz="1800" dirty="0"/>
              <a:t>• Researching biological filiation;</a:t>
            </a:r>
          </a:p>
          <a:p>
            <a:pPr marL="0" indent="0">
              <a:buNone/>
            </a:pPr>
            <a:r>
              <a:rPr lang="en-US" sz="1800" dirty="0"/>
              <a:t>• Establishing consanguinity in more complex cases;</a:t>
            </a:r>
          </a:p>
          <a:p>
            <a:pPr marL="0" indent="0">
              <a:buNone/>
            </a:pPr>
            <a:r>
              <a:rPr lang="en-US" sz="1800" dirty="0"/>
              <a:t>• Establishing biological bloodline relations that serve in finding the historical truth (the</a:t>
            </a:r>
          </a:p>
          <a:p>
            <a:pPr marL="0" indent="0">
              <a:buNone/>
            </a:pPr>
            <a:r>
              <a:rPr lang="en-US" sz="1800" dirty="0"/>
              <a:t>Romanov case, the case of Louis XVII of France, the Nazi doctor Joseph Mengele)</a:t>
            </a:r>
          </a:p>
          <a:p>
            <a:pPr marL="0" indent="0">
              <a:buNone/>
            </a:pPr>
            <a:r>
              <a:rPr lang="en-US" sz="1800" dirty="0"/>
              <a:t>• Identification of victims of terrorist attacks or natural catastrophes;</a:t>
            </a:r>
          </a:p>
          <a:p>
            <a:pPr marL="0" indent="0">
              <a:buNone/>
            </a:pPr>
            <a:r>
              <a:rPr lang="en-US" sz="1800" dirty="0"/>
              <a:t>• Identification of certain probes for medical testing (tissue for histology testing, blood alcohol</a:t>
            </a:r>
          </a:p>
          <a:p>
            <a:pPr marL="0" indent="0">
              <a:buNone/>
            </a:pPr>
            <a:r>
              <a:rPr lang="en-US" sz="1800" dirty="0"/>
              <a:t>content testing, other toxicological tests).</a:t>
            </a:r>
          </a:p>
          <a:p>
            <a:pPr marL="0" indent="0">
              <a:buNone/>
            </a:pPr>
            <a:endParaRPr lang="LID4096" sz="1000" dirty="0"/>
          </a:p>
        </p:txBody>
      </p:sp>
      <p:pic>
        <p:nvPicPr>
          <p:cNvPr id="4" name="Рисунок 3">
            <a:extLst>
              <a:ext uri="{FF2B5EF4-FFF2-40B4-BE49-F238E27FC236}">
                <a16:creationId xmlns:a16="http://schemas.microsoft.com/office/drawing/2014/main" id="{38C3B388-2F91-7AAF-4030-C9914443ADA4}"/>
              </a:ext>
            </a:extLst>
          </p:cNvPr>
          <p:cNvPicPr>
            <a:picLocks noChangeAspect="1"/>
          </p:cNvPicPr>
          <p:nvPr/>
        </p:nvPicPr>
        <p:blipFill>
          <a:blip r:embed="rId2"/>
          <a:srcRect t="12286"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2864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AA7B72-A556-B126-25C8-26C5AAB176AA}"/>
              </a:ext>
            </a:extLst>
          </p:cNvPr>
          <p:cNvSpPr>
            <a:spLocks noGrp="1"/>
          </p:cNvSpPr>
          <p:nvPr>
            <p:ph type="title"/>
          </p:nvPr>
        </p:nvSpPr>
        <p:spPr/>
        <p:txBody>
          <a:bodyPr/>
          <a:lstStyle/>
          <a:p>
            <a:r>
              <a:rPr lang="en-US" b="1" i="0" dirty="0">
                <a:solidFill>
                  <a:srgbClr val="000000"/>
                </a:solidFill>
                <a:effectLst/>
                <a:latin typeface="FSBrabo"/>
              </a:rPr>
              <a:t>Introduction</a:t>
            </a:r>
            <a:br>
              <a:rPr lang="en-US" b="1" i="0" dirty="0">
                <a:solidFill>
                  <a:srgbClr val="000000"/>
                </a:solidFill>
                <a:effectLst/>
                <a:latin typeface="FSBrabo"/>
              </a:rPr>
            </a:br>
            <a:endParaRPr lang="LID4096" dirty="0"/>
          </a:p>
        </p:txBody>
      </p:sp>
      <p:sp>
        <p:nvSpPr>
          <p:cNvPr id="3" name="Объект 2">
            <a:extLst>
              <a:ext uri="{FF2B5EF4-FFF2-40B4-BE49-F238E27FC236}">
                <a16:creationId xmlns:a16="http://schemas.microsoft.com/office/drawing/2014/main" id="{827170B7-0FEF-7943-802E-C4FB3FB886F3}"/>
              </a:ext>
            </a:extLst>
          </p:cNvPr>
          <p:cNvSpPr>
            <a:spLocks noGrp="1"/>
          </p:cNvSpPr>
          <p:nvPr>
            <p:ph idx="1"/>
          </p:nvPr>
        </p:nvSpPr>
        <p:spPr>
          <a:xfrm>
            <a:off x="609600" y="1275291"/>
            <a:ext cx="10515600" cy="5014383"/>
          </a:xfrm>
        </p:spPr>
        <p:txBody>
          <a:bodyPr>
            <a:normAutofit fontScale="70000" lnSpcReduction="20000"/>
          </a:bodyPr>
          <a:lstStyle/>
          <a:p>
            <a:r>
              <a:rPr lang="en-US" dirty="0"/>
              <a:t>Forensic identification is a universal method used to establish the truth in the process of forensic investigation. The evidence includes, among other components, the identification but without being mistaken for it or being reduced to just this.</a:t>
            </a:r>
          </a:p>
          <a:p>
            <a:r>
              <a:rPr lang="en-US" dirty="0"/>
              <a:t>Both medico‐legal and criminalities identification are integrative parts of forensic identification, having probative value. The value of an identification method resides in the expert's ability to compare traces left at the crime scene with traces found on other materials such as reference evidence. Through this method, one can compare: traces of blood left at the crime scene with those found on a suspects’ clothes and with samples from the victim. Furthermore, the rifling can be compared with fingerprints left on the weapon and with the rifling of other weapons.</a:t>
            </a:r>
          </a:p>
          <a:p>
            <a:r>
              <a:rPr lang="en-US" dirty="0"/>
              <a:t>Medico‐legal identification is based on intrinsic scientific methods or scientific methods absorbed from other sciences, usually bio‐medical sciences. Scientific progress from the last 30–40 years has highlighted and continues to highlight the role of the specialists in identification. Their role proves its importance in cases that have to do with civil and criminal law, family law, as well as in cases of catastrophes with numerous victims (natural, accidents, wars, terrorist attacks).</a:t>
            </a:r>
          </a:p>
          <a:p>
            <a:r>
              <a:rPr lang="en-US" b="0" i="0" dirty="0">
                <a:solidFill>
                  <a:srgbClr val="000000"/>
                </a:solidFill>
                <a:effectLst/>
                <a:latin typeface="FSBrabo"/>
              </a:rPr>
              <a:t>Together with the discovery by Mullis in 1983 of the polymerized chain reaction (PCR), Sir Alex Jeffreys will introduce in the field of forensic genetics this technique by studying a set of DNA fragments that proved to have unique characteristics, which were nonrecurring and inherent for each individual, the only exception being monozygotic twins. Alec Jeffreys named these reaction products “genetic fingerprints”.</a:t>
            </a:r>
            <a:endParaRPr lang="LID4096" dirty="0"/>
          </a:p>
        </p:txBody>
      </p:sp>
    </p:spTree>
    <p:extLst>
      <p:ext uri="{BB962C8B-B14F-4D97-AF65-F5344CB8AC3E}">
        <p14:creationId xmlns:p14="http://schemas.microsoft.com/office/powerpoint/2010/main" val="3255888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7A9E0E-5744-8369-9077-7792D283A075}"/>
              </a:ext>
            </a:extLst>
          </p:cNvPr>
          <p:cNvSpPr>
            <a:spLocks noGrp="1"/>
          </p:cNvSpPr>
          <p:nvPr>
            <p:ph type="title"/>
          </p:nvPr>
        </p:nvSpPr>
        <p:spPr>
          <a:xfrm>
            <a:off x="838200" y="93662"/>
            <a:ext cx="10515600" cy="1325563"/>
          </a:xfrm>
        </p:spPr>
        <p:txBody>
          <a:bodyPr/>
          <a:lstStyle/>
          <a:p>
            <a:r>
              <a:rPr lang="en-US" dirty="0"/>
              <a:t>Emerging biomarkers in forensic identification</a:t>
            </a:r>
            <a:endParaRPr lang="LID4096" dirty="0"/>
          </a:p>
        </p:txBody>
      </p:sp>
      <p:sp>
        <p:nvSpPr>
          <p:cNvPr id="3" name="Объект 2">
            <a:extLst>
              <a:ext uri="{FF2B5EF4-FFF2-40B4-BE49-F238E27FC236}">
                <a16:creationId xmlns:a16="http://schemas.microsoft.com/office/drawing/2014/main" id="{1D4432AD-C3B0-69F8-23B0-4433938AC233}"/>
              </a:ext>
            </a:extLst>
          </p:cNvPr>
          <p:cNvSpPr>
            <a:spLocks noGrp="1"/>
          </p:cNvSpPr>
          <p:nvPr>
            <p:ph idx="1"/>
          </p:nvPr>
        </p:nvSpPr>
        <p:spPr>
          <a:xfrm>
            <a:off x="838200" y="1156758"/>
            <a:ext cx="10515600" cy="5701241"/>
          </a:xfrm>
        </p:spPr>
        <p:txBody>
          <a:bodyPr>
            <a:normAutofit fontScale="70000" lnSpcReduction="20000"/>
          </a:bodyPr>
          <a:lstStyle/>
          <a:p>
            <a:pPr marL="0" indent="0">
              <a:buNone/>
            </a:pPr>
            <a:r>
              <a:rPr lang="en-US" dirty="0"/>
              <a:t>Forensic genetics will continue to develop and improve its methods, due to the advances in the technical development. The key element in forensic protocols is to identify the origin of biological traces found at the scene. In the last 5 years, some studies have demonstrated that messenger RNA (mRNA) can be useful in forensic identification. </a:t>
            </a:r>
            <a:r>
              <a:rPr lang="en-US" dirty="0" err="1"/>
              <a:t>Zubakov</a:t>
            </a:r>
            <a:r>
              <a:rPr lang="en-US" dirty="0"/>
              <a:t> et al. [23] have identified some mRNA stable in body fluids, such as blood and saliva.</a:t>
            </a:r>
          </a:p>
          <a:p>
            <a:pPr marL="0" indent="0">
              <a:buNone/>
            </a:pPr>
            <a:r>
              <a:rPr lang="en-US" dirty="0"/>
              <a:t>In recent years, the European DNA Profiling Group (EDNAP) has performed some studies on the RNA/DNA co‐extraction and proved once again the usefulness of mRNA as a tool for the identification of semen and saliva in forensic cases, compared to the DNA methodology [24]. </a:t>
            </a:r>
          </a:p>
          <a:p>
            <a:pPr marL="0" indent="0">
              <a:buNone/>
            </a:pPr>
            <a:r>
              <a:rPr lang="en-US" dirty="0"/>
              <a:t>Another important application of mRNA is in the forensic identification of the skin, using the RT‐PCR methods [25]. </a:t>
            </a:r>
          </a:p>
          <a:p>
            <a:pPr marL="0" indent="0">
              <a:buNone/>
            </a:pPr>
            <a:r>
              <a:rPr lang="en-US" dirty="0"/>
              <a:t>Since 2009 Hanson et al. [26] have been explored miRNA for their use in forensically body fluids identification. The advantage of these new markers over the mRNAs markers consists in the fact that they have a smaller size containing around 18–22 bp, thus being more stable than mRNA to degradation conditions.</a:t>
            </a:r>
          </a:p>
          <a:p>
            <a:pPr marL="0" indent="0">
              <a:buNone/>
            </a:pPr>
            <a:r>
              <a:rPr lang="en-US" dirty="0"/>
              <a:t> Since last decade new steps have been done in “forensic molecular pathology” and in “post‐ mortem pharmacogenetics”. Studies regarding the molecular diagnosis of genetic cardiac arrhythmia or long QT (</a:t>
            </a:r>
            <a:r>
              <a:rPr lang="en-US" b="0" i="0" dirty="0">
                <a:solidFill>
                  <a:srgbClr val="202122"/>
                </a:solidFill>
                <a:effectLst/>
                <a:latin typeface="Arial" panose="020B0604020202020204" pitchFamily="34" charset="0"/>
              </a:rPr>
              <a:t>a condition affecting relaxing of the </a:t>
            </a:r>
            <a:r>
              <a:rPr lang="en-US" b="0" i="0" u="none" strike="noStrike" dirty="0">
                <a:effectLst/>
                <a:latin typeface="Arial" panose="020B0604020202020204" pitchFamily="34" charset="0"/>
              </a:rPr>
              <a:t>heart</a:t>
            </a:r>
            <a:r>
              <a:rPr lang="en-US" b="0" i="0" dirty="0">
                <a:solidFill>
                  <a:srgbClr val="202122"/>
                </a:solidFill>
                <a:effectLst/>
                <a:latin typeface="Arial" panose="020B0604020202020204" pitchFamily="34" charset="0"/>
              </a:rPr>
              <a:t> after a </a:t>
            </a:r>
            <a:r>
              <a:rPr lang="en-US" b="0" i="0" u="none" strike="noStrike" dirty="0">
                <a:effectLst/>
                <a:latin typeface="Arial" panose="020B0604020202020204" pitchFamily="34" charset="0"/>
              </a:rPr>
              <a:t>heartbeat</a:t>
            </a:r>
            <a:r>
              <a:rPr lang="en-US" b="0" i="0" dirty="0">
                <a:solidFill>
                  <a:srgbClr val="202122"/>
                </a:solidFill>
                <a:effectLst/>
                <a:latin typeface="Arial" panose="020B0604020202020204" pitchFamily="34" charset="0"/>
              </a:rPr>
              <a:t>, giving rise to an abnormally lengthy </a:t>
            </a:r>
            <a:r>
              <a:rPr lang="en-US" b="0" i="0" u="none" strike="noStrike" dirty="0">
                <a:effectLst/>
                <a:latin typeface="Arial" panose="020B0604020202020204" pitchFamily="34" charset="0"/>
              </a:rPr>
              <a:t>QT interval</a:t>
            </a:r>
            <a:r>
              <a:rPr lang="en-US" b="0" i="0" dirty="0">
                <a:solidFill>
                  <a:srgbClr val="202122"/>
                </a:solidFill>
                <a:effectLst/>
                <a:latin typeface="Arial" panose="020B0604020202020204" pitchFamily="34" charset="0"/>
              </a:rPr>
              <a:t>.)</a:t>
            </a:r>
            <a:r>
              <a:rPr lang="en-US" dirty="0"/>
              <a:t> syndrome which leads to sudden death [27] and the post‐mortem analysis of gene CYP2D6, which encodes a drug metabolizing enzyme whose variation leads to adverse drug effects and finally to death [28] are new tools which evolve in forensics.</a:t>
            </a:r>
            <a:endParaRPr lang="LID4096" dirty="0"/>
          </a:p>
        </p:txBody>
      </p:sp>
    </p:spTree>
    <p:extLst>
      <p:ext uri="{BB962C8B-B14F-4D97-AF65-F5344CB8AC3E}">
        <p14:creationId xmlns:p14="http://schemas.microsoft.com/office/powerpoint/2010/main" val="1714838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DC9922CF-CDB6-E874-4ECD-0BFFDC4A6657}"/>
              </a:ext>
            </a:extLst>
          </p:cNvPr>
          <p:cNvSpPr>
            <a:spLocks noGrp="1"/>
          </p:cNvSpPr>
          <p:nvPr>
            <p:ph idx="1"/>
          </p:nvPr>
        </p:nvSpPr>
        <p:spPr>
          <a:xfrm>
            <a:off x="838200" y="883920"/>
            <a:ext cx="5387967" cy="5293043"/>
          </a:xfrm>
        </p:spPr>
        <p:txBody>
          <a:bodyPr>
            <a:normAutofit/>
          </a:bodyPr>
          <a:lstStyle/>
          <a:p>
            <a:r>
              <a:rPr lang="en-US" sz="1800" dirty="0"/>
              <a:t>Currently, the DNA genotyping of all types of biological traces or micro‐traces containing nucleated cells is possible if they are not entirely destroyed, either chemically or bacterial. The DNA analysis represents an important tool in solving caseworks in forensic medicine, such as establishing the custody of a child through paternity or maternity tests, identifying victims from disasters or crimes, exonerating innocent people convicted to prison. </a:t>
            </a:r>
          </a:p>
          <a:p>
            <a:r>
              <a:rPr lang="en-US" sz="1800" dirty="0"/>
              <a:t>Due to the recent advances in molecular genetics, other biomarkers have been proposed to be used in forensic body fluids identifications, such as messenger RNA (mRNA), microRNA (miRNA), and DNA methylation</a:t>
            </a:r>
            <a:endParaRPr lang="LID4096" sz="1800" dirty="0"/>
          </a:p>
        </p:txBody>
      </p:sp>
      <p:pic>
        <p:nvPicPr>
          <p:cNvPr id="5" name="Picture 4" descr="Человек, использующий микрообласть">
            <a:extLst>
              <a:ext uri="{FF2B5EF4-FFF2-40B4-BE49-F238E27FC236}">
                <a16:creationId xmlns:a16="http://schemas.microsoft.com/office/drawing/2014/main" id="{3374128F-9EEC-E91A-8B15-5ADB6F57729A}"/>
              </a:ext>
            </a:extLst>
          </p:cNvPr>
          <p:cNvPicPr>
            <a:picLocks noChangeAspect="1"/>
          </p:cNvPicPr>
          <p:nvPr/>
        </p:nvPicPr>
        <p:blipFill>
          <a:blip r:embed="rId2"/>
          <a:srcRect l="20168" r="3722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05018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19D155-A0D8-D8A3-78A9-2DDC3BB03707}"/>
              </a:ext>
            </a:extLst>
          </p:cNvPr>
          <p:cNvSpPr>
            <a:spLocks noGrp="1"/>
          </p:cNvSpPr>
          <p:nvPr>
            <p:ph type="title"/>
          </p:nvPr>
        </p:nvSpPr>
        <p:spPr>
          <a:xfrm>
            <a:off x="711200" y="0"/>
            <a:ext cx="10515600" cy="1325563"/>
          </a:xfrm>
        </p:spPr>
        <p:txBody>
          <a:bodyPr/>
          <a:lstStyle/>
          <a:p>
            <a:r>
              <a:rPr lang="en-US" b="1" i="0" dirty="0">
                <a:solidFill>
                  <a:srgbClr val="000000"/>
                </a:solidFill>
                <a:effectLst/>
                <a:latin typeface="FSBrabo"/>
              </a:rPr>
              <a:t>Short history of forensic genetics</a:t>
            </a:r>
            <a:endParaRPr lang="LID4096" dirty="0"/>
          </a:p>
        </p:txBody>
      </p:sp>
      <p:sp>
        <p:nvSpPr>
          <p:cNvPr id="3" name="Объект 2">
            <a:extLst>
              <a:ext uri="{FF2B5EF4-FFF2-40B4-BE49-F238E27FC236}">
                <a16:creationId xmlns:a16="http://schemas.microsoft.com/office/drawing/2014/main" id="{C65A1DBA-D5D9-935D-F1D1-7D199B4CEC5B}"/>
              </a:ext>
            </a:extLst>
          </p:cNvPr>
          <p:cNvSpPr>
            <a:spLocks noGrp="1"/>
          </p:cNvSpPr>
          <p:nvPr>
            <p:ph idx="1"/>
          </p:nvPr>
        </p:nvSpPr>
        <p:spPr>
          <a:xfrm>
            <a:off x="592666" y="1444625"/>
            <a:ext cx="10515600" cy="4351338"/>
          </a:xfrm>
        </p:spPr>
        <p:txBody>
          <a:bodyPr>
            <a:normAutofit fontScale="70000" lnSpcReduction="20000"/>
          </a:bodyPr>
          <a:lstStyle/>
          <a:p>
            <a:r>
              <a:rPr lang="en-US" dirty="0"/>
              <a:t>In 1880, British anthropologist Sir Francis Galton published the first studies on digital fingerprinting as an identification method of a certain person.</a:t>
            </a:r>
          </a:p>
          <a:p>
            <a:r>
              <a:rPr lang="en-US" dirty="0"/>
              <a:t>Another important step in forensic identification was discovering the protein polymorphism of the AB0 blood groups by the Austrian doctor Landsteiner at the beginning of the twentieth century.</a:t>
            </a:r>
          </a:p>
          <a:p>
            <a:r>
              <a:rPr lang="en-US" dirty="0"/>
              <a:t>After year 1950, in the forensic serology, laboratories were tested a number of blood and tissue antigens, culminating with researching the major histocompatibility complex (HLA).</a:t>
            </a:r>
          </a:p>
          <a:p>
            <a:r>
              <a:rPr lang="en-US" dirty="0"/>
              <a:t>Sir Alec Jeffreys introduced for the first time the DNA fingerprinting in the field of forensic genetics, proving that some regions from the DNA contain repetitive sequences which are variable among individuals [1]. He was the first to prove the importance of using genetic fingerprinting in the case of forensic personal identification (crimes, filiation, consanguinity, sexual abuse, immigration).</a:t>
            </a:r>
          </a:p>
          <a:p>
            <a:r>
              <a:rPr lang="en-US" dirty="0"/>
              <a:t>Due to this discovery, the first case of forensic genetics could be solved using the DNA analysis [2]. After murdering of two girls in 1983 and 1986, the police organized the blood sample collection from 5000 men living in the area where the murder took place, and finally found the killer by his DNA profile [3].</a:t>
            </a:r>
            <a:endParaRPr lang="LID4096" dirty="0"/>
          </a:p>
        </p:txBody>
      </p:sp>
    </p:spTree>
    <p:extLst>
      <p:ext uri="{BB962C8B-B14F-4D97-AF65-F5344CB8AC3E}">
        <p14:creationId xmlns:p14="http://schemas.microsoft.com/office/powerpoint/2010/main" val="151584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79FFC1-3B0E-3CD3-41FA-4DA76DDB7CD6}"/>
              </a:ext>
            </a:extLst>
          </p:cNvPr>
          <p:cNvSpPr>
            <a:spLocks noGrp="1"/>
          </p:cNvSpPr>
          <p:nvPr>
            <p:ph type="title"/>
          </p:nvPr>
        </p:nvSpPr>
        <p:spPr>
          <a:xfrm>
            <a:off x="838200" y="-42334"/>
            <a:ext cx="10515600" cy="1325563"/>
          </a:xfrm>
        </p:spPr>
        <p:txBody>
          <a:bodyPr/>
          <a:lstStyle/>
          <a:p>
            <a:r>
              <a:rPr lang="en-US" b="1" i="0" dirty="0">
                <a:solidFill>
                  <a:srgbClr val="000000"/>
                </a:solidFill>
                <a:effectLst/>
                <a:latin typeface="FSBrabo"/>
              </a:rPr>
              <a:t>Short history of forensic genetics</a:t>
            </a:r>
            <a:endParaRPr lang="LID4096" dirty="0"/>
          </a:p>
        </p:txBody>
      </p:sp>
      <p:sp>
        <p:nvSpPr>
          <p:cNvPr id="3" name="Объект 2">
            <a:extLst>
              <a:ext uri="{FF2B5EF4-FFF2-40B4-BE49-F238E27FC236}">
                <a16:creationId xmlns:a16="http://schemas.microsoft.com/office/drawing/2014/main" id="{7FC2B62C-DBDD-4BD2-7994-A9E2CF99586B}"/>
              </a:ext>
            </a:extLst>
          </p:cNvPr>
          <p:cNvSpPr>
            <a:spLocks noGrp="1"/>
          </p:cNvSpPr>
          <p:nvPr>
            <p:ph idx="1"/>
          </p:nvPr>
        </p:nvSpPr>
        <p:spPr>
          <a:xfrm>
            <a:off x="592666" y="1038225"/>
            <a:ext cx="10515600" cy="5210176"/>
          </a:xfrm>
        </p:spPr>
        <p:txBody>
          <a:bodyPr>
            <a:normAutofit fontScale="77500" lnSpcReduction="20000"/>
          </a:bodyPr>
          <a:lstStyle/>
          <a:p>
            <a:r>
              <a:rPr lang="en-US" dirty="0"/>
              <a:t>In 1983, Kary Mullis developed the polymerase chain reaction (PCR) technique which opened new ways in DNA analysis in the forensic genetics. Thus, from each biological human trace or micro‐trace containing nucleated cells, the DNA is extracted to be subjected to amplification reactions. The method is an enzymatic process by which regions of the DNA are replicated (multiplied) 28–34 times, generating about one billion (109 ) copies. This technique highlights the number of repetitions of the base unit and turns them into alpha‐numeric values, known as genetic profiles. </a:t>
            </a:r>
          </a:p>
          <a:p>
            <a:r>
              <a:rPr lang="en-US" dirty="0"/>
              <a:t>Genetic analysis of a very small number of nucleated cells, namely a very small amount of biological material, is made by a different approach from the usual situations and aims to generate, through the reaction of amplification, the sufficient quantity of copies of DNA fragments to obtain an exploitable genetic profile. This method is applicable to biological samples with a DNA matrix containing &lt;50 pg., to biological micro‐traces, to biological samples that are in an advanced stage of decay, with single source or multiple sources. </a:t>
            </a:r>
          </a:p>
          <a:p>
            <a:r>
              <a:rPr lang="en-US" dirty="0"/>
              <a:t>For the last two decades, the results of the DNA analysis have been accepted as evidence in the court in many countries [4]. Since February 1992 when The European Council issued the Recommendation No. 92, regarding the use of the DNA analysis in the criminal justice the DNA test is accepted in the Court [5].</a:t>
            </a:r>
          </a:p>
          <a:p>
            <a:endParaRPr lang="LID4096" dirty="0"/>
          </a:p>
        </p:txBody>
      </p:sp>
    </p:spTree>
    <p:extLst>
      <p:ext uri="{BB962C8B-B14F-4D97-AF65-F5344CB8AC3E}">
        <p14:creationId xmlns:p14="http://schemas.microsoft.com/office/powerpoint/2010/main" val="70887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3ED92A19-CB02-9F12-ABE1-9D7457E09D7A}"/>
              </a:ext>
            </a:extLst>
          </p:cNvPr>
          <p:cNvSpPr>
            <a:spLocks noGrp="1"/>
          </p:cNvSpPr>
          <p:nvPr>
            <p:ph type="title"/>
          </p:nvPr>
        </p:nvSpPr>
        <p:spPr>
          <a:xfrm>
            <a:off x="5526156" y="365125"/>
            <a:ext cx="5827643" cy="1433433"/>
          </a:xfrm>
        </p:spPr>
        <p:txBody>
          <a:bodyPr anchor="b">
            <a:normAutofit/>
          </a:bodyPr>
          <a:lstStyle/>
          <a:p>
            <a:r>
              <a:rPr lang="en-US" dirty="0"/>
              <a:t>Biological sample collection</a:t>
            </a:r>
            <a:endParaRPr lang="LID4096" dirty="0"/>
          </a:p>
        </p:txBody>
      </p:sp>
      <p:pic>
        <p:nvPicPr>
          <p:cNvPr id="4" name="Рисунок 3">
            <a:extLst>
              <a:ext uri="{FF2B5EF4-FFF2-40B4-BE49-F238E27FC236}">
                <a16:creationId xmlns:a16="http://schemas.microsoft.com/office/drawing/2014/main" id="{B59A7727-C17D-401A-73BA-C88AA22AFA89}"/>
              </a:ext>
            </a:extLst>
          </p:cNvPr>
          <p:cNvPicPr>
            <a:picLocks noChangeAspect="1"/>
          </p:cNvPicPr>
          <p:nvPr/>
        </p:nvPicPr>
        <p:blipFill>
          <a:blip r:embed="rId2"/>
          <a:stretch>
            <a:fillRect/>
          </a:stretch>
        </p:blipFill>
        <p:spPr>
          <a:xfrm>
            <a:off x="747232" y="2782956"/>
            <a:ext cx="4102001" cy="3449030"/>
          </a:xfrm>
          <a:prstGeom prst="rect">
            <a:avLst/>
          </a:prstGeom>
        </p:spPr>
      </p:pic>
      <p:sp>
        <p:nvSpPr>
          <p:cNvPr id="3" name="Объект 2">
            <a:extLst>
              <a:ext uri="{FF2B5EF4-FFF2-40B4-BE49-F238E27FC236}">
                <a16:creationId xmlns:a16="http://schemas.microsoft.com/office/drawing/2014/main" id="{FEBB08BB-5265-2CE9-35AD-FFFA2F3B9CE7}"/>
              </a:ext>
            </a:extLst>
          </p:cNvPr>
          <p:cNvSpPr>
            <a:spLocks noGrp="1"/>
          </p:cNvSpPr>
          <p:nvPr>
            <p:ph idx="1"/>
          </p:nvPr>
        </p:nvSpPr>
        <p:spPr>
          <a:xfrm>
            <a:off x="5526156" y="2055813"/>
            <a:ext cx="5827644" cy="4121149"/>
          </a:xfrm>
        </p:spPr>
        <p:txBody>
          <a:bodyPr anchor="t">
            <a:normAutofit/>
          </a:bodyPr>
          <a:lstStyle/>
          <a:p>
            <a:pPr marL="0" indent="0">
              <a:buNone/>
            </a:pPr>
            <a:r>
              <a:rPr lang="en-US" sz="1400"/>
              <a:t>Samples</a:t>
            </a:r>
          </a:p>
          <a:p>
            <a:pPr marL="0" indent="0">
              <a:buNone/>
            </a:pPr>
            <a:r>
              <a:rPr lang="en-US" sz="1400"/>
              <a:t>Biological samples consisting of nucleated cells are </a:t>
            </a:r>
          </a:p>
          <a:p>
            <a:pPr marL="0" indent="0">
              <a:buNone/>
            </a:pPr>
            <a:r>
              <a:rPr lang="en-US" sz="1400"/>
              <a:t>essential</a:t>
            </a:r>
          </a:p>
          <a:p>
            <a:pPr marL="0" indent="0">
              <a:buNone/>
            </a:pPr>
            <a:r>
              <a:rPr lang="en-US" sz="1400"/>
              <a:t> for forensic genetic profiling [6].</a:t>
            </a:r>
          </a:p>
          <a:p>
            <a:pPr marL="0" indent="0">
              <a:buNone/>
            </a:pPr>
            <a:r>
              <a:rPr lang="en-US" sz="1400"/>
              <a:t>Biological samples belonging to this category are as follows:</a:t>
            </a:r>
          </a:p>
          <a:p>
            <a:pPr marL="0" indent="0">
              <a:buNone/>
            </a:pPr>
            <a:r>
              <a:rPr lang="en-US" sz="1400"/>
              <a:t>• Liquid blood or dry deposited on supports;</a:t>
            </a:r>
          </a:p>
          <a:p>
            <a:pPr marL="0" indent="0">
              <a:buNone/>
            </a:pPr>
            <a:r>
              <a:rPr lang="en-US" sz="1400"/>
              <a:t>• Liquid semen or dry deposited on supports;</a:t>
            </a:r>
          </a:p>
          <a:p>
            <a:pPr marL="0" indent="0">
              <a:buNone/>
            </a:pPr>
            <a:r>
              <a:rPr lang="en-US" sz="1400"/>
              <a:t>• Various biological secretions (saliva, semen) or mixtures </a:t>
            </a:r>
          </a:p>
          <a:p>
            <a:pPr marL="0" indent="0">
              <a:buNone/>
            </a:pPr>
            <a:r>
              <a:rPr lang="en-US" sz="1400"/>
              <a:t>of secretions originating after</a:t>
            </a:r>
          </a:p>
          <a:p>
            <a:r>
              <a:rPr lang="en-US" sz="1400"/>
              <a:t>sexual acts;</a:t>
            </a:r>
          </a:p>
          <a:p>
            <a:pPr marL="0" indent="0">
              <a:buNone/>
            </a:pPr>
            <a:r>
              <a:rPr lang="en-US" sz="1400"/>
              <a:t>• Hard tissues (bone, teeth);</a:t>
            </a:r>
          </a:p>
          <a:p>
            <a:pPr marL="0" indent="0">
              <a:buNone/>
            </a:pPr>
            <a:r>
              <a:rPr lang="en-US" sz="1400"/>
              <a:t>• Hairs with follicles (“root”);</a:t>
            </a:r>
          </a:p>
          <a:p>
            <a:pPr marL="0" indent="0">
              <a:buNone/>
            </a:pPr>
            <a:r>
              <a:rPr lang="en-US" sz="1400"/>
              <a:t>• Slides and cytological smears</a:t>
            </a:r>
            <a:endParaRPr lang="LID4096" sz="1400"/>
          </a:p>
        </p:txBody>
      </p:sp>
    </p:spTree>
    <p:extLst>
      <p:ext uri="{BB962C8B-B14F-4D97-AF65-F5344CB8AC3E}">
        <p14:creationId xmlns:p14="http://schemas.microsoft.com/office/powerpoint/2010/main" val="143783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5FB5CDB6-A643-F42B-B196-D9DCA7B598B5}"/>
              </a:ext>
            </a:extLst>
          </p:cNvPr>
          <p:cNvSpPr>
            <a:spLocks noGrp="1"/>
          </p:cNvSpPr>
          <p:nvPr>
            <p:ph type="title"/>
          </p:nvPr>
        </p:nvSpPr>
        <p:spPr>
          <a:xfrm>
            <a:off x="5526156" y="365125"/>
            <a:ext cx="5827643" cy="1433433"/>
          </a:xfrm>
        </p:spPr>
        <p:txBody>
          <a:bodyPr anchor="b">
            <a:normAutofit/>
          </a:bodyPr>
          <a:lstStyle/>
          <a:p>
            <a:r>
              <a:rPr lang="en-US" sz="3100"/>
              <a:t>Sample collection, storage, and characterization for DNA analysis</a:t>
            </a:r>
            <a:br>
              <a:rPr lang="en-US" sz="3100"/>
            </a:br>
            <a:endParaRPr lang="LID4096" sz="3100"/>
          </a:p>
        </p:txBody>
      </p:sp>
      <p:pic>
        <p:nvPicPr>
          <p:cNvPr id="4" name="Рисунок 3">
            <a:extLst>
              <a:ext uri="{FF2B5EF4-FFF2-40B4-BE49-F238E27FC236}">
                <a16:creationId xmlns:a16="http://schemas.microsoft.com/office/drawing/2014/main" id="{52AB8DA7-71CE-AF66-F5BA-1295508C7774}"/>
              </a:ext>
            </a:extLst>
          </p:cNvPr>
          <p:cNvPicPr>
            <a:picLocks noChangeAspect="1"/>
          </p:cNvPicPr>
          <p:nvPr/>
        </p:nvPicPr>
        <p:blipFill>
          <a:blip r:embed="rId2"/>
          <a:stretch>
            <a:fillRect/>
          </a:stretch>
        </p:blipFill>
        <p:spPr>
          <a:xfrm>
            <a:off x="643466" y="2977587"/>
            <a:ext cx="4309533" cy="3059768"/>
          </a:xfrm>
          <a:prstGeom prst="rect">
            <a:avLst/>
          </a:prstGeom>
        </p:spPr>
      </p:pic>
      <p:sp>
        <p:nvSpPr>
          <p:cNvPr id="3" name="Объект 2">
            <a:extLst>
              <a:ext uri="{FF2B5EF4-FFF2-40B4-BE49-F238E27FC236}">
                <a16:creationId xmlns:a16="http://schemas.microsoft.com/office/drawing/2014/main" id="{2B43B9E0-E08F-B498-EB27-4CC90F8DF562}"/>
              </a:ext>
            </a:extLst>
          </p:cNvPr>
          <p:cNvSpPr>
            <a:spLocks noGrp="1"/>
          </p:cNvSpPr>
          <p:nvPr>
            <p:ph idx="1"/>
          </p:nvPr>
        </p:nvSpPr>
        <p:spPr>
          <a:xfrm>
            <a:off x="5526156" y="2055813"/>
            <a:ext cx="5827644" cy="4121149"/>
          </a:xfrm>
        </p:spPr>
        <p:txBody>
          <a:bodyPr anchor="t">
            <a:normAutofit/>
          </a:bodyPr>
          <a:lstStyle/>
          <a:p>
            <a:pPr marL="0" indent="0">
              <a:buNone/>
            </a:pPr>
            <a:r>
              <a:rPr lang="en-US" sz="1300"/>
              <a:t>Nowadays, whole blood is considered to be the most widely used source of DNA. It is</a:t>
            </a:r>
          </a:p>
          <a:p>
            <a:pPr marL="0" indent="0">
              <a:buNone/>
            </a:pPr>
            <a:r>
              <a:rPr lang="en-US" sz="1300"/>
              <a:t>harvested on anticoagulant EDTA (ethylenediaminetetraacetic acid). It can be conserved at</a:t>
            </a:r>
          </a:p>
          <a:p>
            <a:pPr marL="0" indent="0">
              <a:buNone/>
            </a:pPr>
            <a:r>
              <a:rPr lang="en-US" sz="1300"/>
              <a:t>4°C for a maximum of 5–7 days; after this time, the DNA sample being kept at -20°C for a few</a:t>
            </a:r>
          </a:p>
          <a:p>
            <a:pPr marL="0" indent="0">
              <a:buNone/>
            </a:pPr>
            <a:r>
              <a:rPr lang="en-US" sz="1300"/>
              <a:t>weeks, or at -80°C for longer periods of time [7].</a:t>
            </a:r>
          </a:p>
          <a:p>
            <a:pPr marL="0" indent="0">
              <a:buNone/>
            </a:pPr>
            <a:r>
              <a:rPr lang="en-US" sz="1300"/>
              <a:t>In the case of blood harvested during autopsy, it does not need anticoagulant and it can be</a:t>
            </a:r>
          </a:p>
          <a:p>
            <a:pPr marL="0" indent="0">
              <a:buNone/>
            </a:pPr>
            <a:r>
              <a:rPr lang="en-US" sz="1300"/>
              <a:t>harvested from the following organs:</a:t>
            </a:r>
          </a:p>
          <a:p>
            <a:pPr marL="0" indent="0">
              <a:buNone/>
            </a:pPr>
            <a:r>
              <a:rPr lang="en-US" sz="1300"/>
              <a:t>• Heart chambers;</a:t>
            </a:r>
          </a:p>
          <a:p>
            <a:pPr marL="0" indent="0">
              <a:buNone/>
            </a:pPr>
            <a:r>
              <a:rPr lang="en-US" sz="1300"/>
              <a:t>• Skeletal muscles or heart muscle;</a:t>
            </a:r>
          </a:p>
          <a:p>
            <a:pPr marL="0" indent="0">
              <a:buNone/>
            </a:pPr>
            <a:r>
              <a:rPr lang="en-US" sz="1300"/>
              <a:t>• Peripheral vessels;</a:t>
            </a:r>
          </a:p>
          <a:p>
            <a:pPr marL="0" indent="0">
              <a:buNone/>
            </a:pPr>
            <a:r>
              <a:rPr lang="en-US" sz="1300"/>
              <a:t>• Long bones;</a:t>
            </a:r>
          </a:p>
          <a:p>
            <a:pPr marL="0" indent="0">
              <a:buNone/>
            </a:pPr>
            <a:r>
              <a:rPr lang="en-US" sz="1300"/>
              <a:t>• Other tissue types.</a:t>
            </a:r>
            <a:endParaRPr lang="LID4096" sz="1300"/>
          </a:p>
        </p:txBody>
      </p:sp>
    </p:spTree>
    <p:extLst>
      <p:ext uri="{BB962C8B-B14F-4D97-AF65-F5344CB8AC3E}">
        <p14:creationId xmlns:p14="http://schemas.microsoft.com/office/powerpoint/2010/main" val="289670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B7D301-B1D7-7841-6104-A3FB50C88D67}"/>
              </a:ext>
            </a:extLst>
          </p:cNvPr>
          <p:cNvSpPr>
            <a:spLocks noGrp="1"/>
          </p:cNvSpPr>
          <p:nvPr>
            <p:ph type="title"/>
          </p:nvPr>
        </p:nvSpPr>
        <p:spPr/>
        <p:txBody>
          <a:bodyPr/>
          <a:lstStyle/>
          <a:p>
            <a:r>
              <a:rPr lang="en-US" dirty="0"/>
              <a:t>Sample collection, storage, and characterization for DNA analysis</a:t>
            </a:r>
            <a:endParaRPr lang="LID4096" dirty="0"/>
          </a:p>
        </p:txBody>
      </p:sp>
      <p:sp>
        <p:nvSpPr>
          <p:cNvPr id="3" name="Объект 2">
            <a:extLst>
              <a:ext uri="{FF2B5EF4-FFF2-40B4-BE49-F238E27FC236}">
                <a16:creationId xmlns:a16="http://schemas.microsoft.com/office/drawing/2014/main" id="{2F49A6C7-FB2F-E539-7E67-EC1DE75A3822}"/>
              </a:ext>
            </a:extLst>
          </p:cNvPr>
          <p:cNvSpPr>
            <a:spLocks noGrp="1"/>
          </p:cNvSpPr>
          <p:nvPr>
            <p:ph idx="1"/>
          </p:nvPr>
        </p:nvSpPr>
        <p:spPr/>
        <p:txBody>
          <a:bodyPr>
            <a:normAutofit fontScale="70000" lnSpcReduction="20000"/>
          </a:bodyPr>
          <a:lstStyle/>
          <a:p>
            <a:pPr marL="0" indent="0">
              <a:buNone/>
            </a:pPr>
            <a:r>
              <a:rPr lang="en-US" dirty="0"/>
              <a:t>Apart from whole blood, epithelial cells from oral mucosa as well as hair are considered to be</a:t>
            </a:r>
          </a:p>
          <a:p>
            <a:pPr marL="0" indent="0">
              <a:buNone/>
            </a:pPr>
            <a:r>
              <a:rPr lang="en-US" dirty="0"/>
              <a:t>important sources for DNA analysis, being frequently used. In the case of epithelial cells, they</a:t>
            </a:r>
          </a:p>
          <a:p>
            <a:pPr marL="0" indent="0">
              <a:buNone/>
            </a:pPr>
            <a:r>
              <a:rPr lang="en-US" dirty="0"/>
              <a:t>are harvested with a sterile bud or brush. After harvesting, they are wrapped in a paper</a:t>
            </a:r>
          </a:p>
          <a:p>
            <a:pPr marL="0" indent="0">
              <a:buNone/>
            </a:pPr>
            <a:r>
              <a:rPr lang="en-US" dirty="0"/>
              <a:t>envelope and put to dry. Hair is taken by pulling, 5–10 with the root being enough for the</a:t>
            </a:r>
          </a:p>
          <a:p>
            <a:pPr marL="0" indent="0">
              <a:buNone/>
            </a:pPr>
            <a:r>
              <a:rPr lang="en-US" dirty="0"/>
              <a:t>analysis.</a:t>
            </a:r>
          </a:p>
          <a:p>
            <a:pPr marL="0" indent="0">
              <a:buNone/>
            </a:pPr>
            <a:r>
              <a:rPr lang="en-US" dirty="0"/>
              <a:t>The hair is wrapped in paper envelopes or plastic wrapping and is kept in a dry environment,</a:t>
            </a:r>
          </a:p>
          <a:p>
            <a:pPr marL="0" indent="0">
              <a:buNone/>
            </a:pPr>
            <a:r>
              <a:rPr lang="en-US" dirty="0"/>
              <a:t>at room temperature [8].</a:t>
            </a:r>
          </a:p>
          <a:p>
            <a:pPr marL="0" indent="0">
              <a:buNone/>
            </a:pPr>
            <a:r>
              <a:rPr lang="en-US" dirty="0"/>
              <a:t>In comparison with the biological samples mentioned earlier, in the case of tissue, muscles,</a:t>
            </a:r>
          </a:p>
          <a:p>
            <a:pPr marL="0" indent="0">
              <a:buNone/>
            </a:pPr>
            <a:r>
              <a:rPr lang="en-US" dirty="0"/>
              <a:t>organs, or skin, the harvested volume needs to be between 2 and 4 cm. Right after harvesting,</a:t>
            </a:r>
          </a:p>
          <a:p>
            <a:pPr marL="0" indent="0">
              <a:buNone/>
            </a:pPr>
            <a:r>
              <a:rPr lang="en-US" dirty="0"/>
              <a:t>the DNA extraction and isolation follows because both its quantity and quality decrease in</a:t>
            </a:r>
          </a:p>
          <a:p>
            <a:pPr marL="0" indent="0">
              <a:buNone/>
            </a:pPr>
            <a:r>
              <a:rPr lang="en-US" dirty="0"/>
              <a:t>time and depend on the storage conditions.</a:t>
            </a:r>
            <a:endParaRPr lang="LID4096" dirty="0"/>
          </a:p>
        </p:txBody>
      </p:sp>
    </p:spTree>
    <p:extLst>
      <p:ext uri="{BB962C8B-B14F-4D97-AF65-F5344CB8AC3E}">
        <p14:creationId xmlns:p14="http://schemas.microsoft.com/office/powerpoint/2010/main" val="270211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B6C49E4A-8A2F-D628-F8F2-E086E7C4C44D}"/>
              </a:ext>
            </a:extLst>
          </p:cNvPr>
          <p:cNvSpPr>
            <a:spLocks noGrp="1"/>
          </p:cNvSpPr>
          <p:nvPr>
            <p:ph type="title"/>
          </p:nvPr>
        </p:nvSpPr>
        <p:spPr>
          <a:xfrm>
            <a:off x="5526156" y="365125"/>
            <a:ext cx="5827643" cy="1433433"/>
          </a:xfrm>
        </p:spPr>
        <p:txBody>
          <a:bodyPr anchor="b">
            <a:normAutofit/>
          </a:bodyPr>
          <a:lstStyle/>
          <a:p>
            <a:r>
              <a:rPr lang="en-US" sz="3100"/>
              <a:t>Characterization of the DNA analysis</a:t>
            </a:r>
            <a:br>
              <a:rPr lang="en-US" sz="3100"/>
            </a:br>
            <a:endParaRPr lang="LID4096" sz="3100"/>
          </a:p>
        </p:txBody>
      </p:sp>
      <p:pic>
        <p:nvPicPr>
          <p:cNvPr id="4" name="Рисунок 3">
            <a:extLst>
              <a:ext uri="{FF2B5EF4-FFF2-40B4-BE49-F238E27FC236}">
                <a16:creationId xmlns:a16="http://schemas.microsoft.com/office/drawing/2014/main" id="{3EDFF675-0CC7-0C1B-FED6-ACC3A0ACBC6A}"/>
              </a:ext>
            </a:extLst>
          </p:cNvPr>
          <p:cNvPicPr>
            <a:picLocks noChangeAspect="1"/>
          </p:cNvPicPr>
          <p:nvPr/>
        </p:nvPicPr>
        <p:blipFill>
          <a:blip r:embed="rId2"/>
          <a:stretch>
            <a:fillRect/>
          </a:stretch>
        </p:blipFill>
        <p:spPr>
          <a:xfrm>
            <a:off x="643466" y="3090712"/>
            <a:ext cx="4309533" cy="2833518"/>
          </a:xfrm>
          <a:prstGeom prst="rect">
            <a:avLst/>
          </a:prstGeom>
        </p:spPr>
      </p:pic>
      <p:sp>
        <p:nvSpPr>
          <p:cNvPr id="3" name="Объект 2">
            <a:extLst>
              <a:ext uri="{FF2B5EF4-FFF2-40B4-BE49-F238E27FC236}">
                <a16:creationId xmlns:a16="http://schemas.microsoft.com/office/drawing/2014/main" id="{91BCE13A-01F5-FAB8-B7DB-99273BA0401B}"/>
              </a:ext>
            </a:extLst>
          </p:cNvPr>
          <p:cNvSpPr>
            <a:spLocks noGrp="1"/>
          </p:cNvSpPr>
          <p:nvPr>
            <p:ph idx="1"/>
          </p:nvPr>
        </p:nvSpPr>
        <p:spPr>
          <a:xfrm>
            <a:off x="5526156" y="2055813"/>
            <a:ext cx="5827644" cy="4121149"/>
          </a:xfrm>
        </p:spPr>
        <p:txBody>
          <a:bodyPr anchor="t">
            <a:normAutofit/>
          </a:bodyPr>
          <a:lstStyle/>
          <a:p>
            <a:pPr marL="0" indent="0">
              <a:buNone/>
            </a:pPr>
            <a:r>
              <a:rPr lang="en-US" sz="2000"/>
              <a:t>DNA analysis is a complex process which consists in the following phases:</a:t>
            </a:r>
          </a:p>
          <a:p>
            <a:pPr marL="0" indent="0">
              <a:buNone/>
            </a:pPr>
            <a:r>
              <a:rPr lang="en-US" sz="2000"/>
              <a:t>a. DNA extraction;</a:t>
            </a:r>
          </a:p>
          <a:p>
            <a:pPr marL="0" indent="0">
              <a:buNone/>
            </a:pPr>
            <a:r>
              <a:rPr lang="en-US" sz="2000"/>
              <a:t>b. DNA quantification;</a:t>
            </a:r>
          </a:p>
          <a:p>
            <a:pPr marL="0" indent="0">
              <a:buNone/>
            </a:pPr>
            <a:r>
              <a:rPr lang="en-US" sz="2000"/>
              <a:t>c. DNA amplification;</a:t>
            </a:r>
          </a:p>
          <a:p>
            <a:pPr marL="0" indent="0">
              <a:buNone/>
            </a:pPr>
            <a:r>
              <a:rPr lang="en-US" sz="2000"/>
              <a:t>d. Detection of the DNA amplified products</a:t>
            </a:r>
            <a:endParaRPr lang="LID4096" sz="2000"/>
          </a:p>
        </p:txBody>
      </p:sp>
    </p:spTree>
    <p:extLst>
      <p:ext uri="{BB962C8B-B14F-4D97-AF65-F5344CB8AC3E}">
        <p14:creationId xmlns:p14="http://schemas.microsoft.com/office/powerpoint/2010/main" val="161663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D438CF-126D-58A6-E50D-7BA3DD0771C7}"/>
              </a:ext>
            </a:extLst>
          </p:cNvPr>
          <p:cNvSpPr>
            <a:spLocks noGrp="1"/>
          </p:cNvSpPr>
          <p:nvPr>
            <p:ph type="title"/>
          </p:nvPr>
        </p:nvSpPr>
        <p:spPr/>
        <p:txBody>
          <a:bodyPr>
            <a:normAutofit fontScale="90000"/>
          </a:bodyPr>
          <a:lstStyle/>
          <a:p>
            <a:r>
              <a:rPr lang="en-US" dirty="0"/>
              <a:t>Methods used in forensic for human identification</a:t>
            </a:r>
            <a:br>
              <a:rPr lang="LID4096" dirty="0"/>
            </a:br>
            <a:endParaRPr lang="LID4096" dirty="0"/>
          </a:p>
        </p:txBody>
      </p:sp>
      <p:sp>
        <p:nvSpPr>
          <p:cNvPr id="3" name="Объект 2">
            <a:extLst>
              <a:ext uri="{FF2B5EF4-FFF2-40B4-BE49-F238E27FC236}">
                <a16:creationId xmlns:a16="http://schemas.microsoft.com/office/drawing/2014/main" id="{DBEC075C-9CE9-C329-173B-AA8AB75B0446}"/>
              </a:ext>
            </a:extLst>
          </p:cNvPr>
          <p:cNvSpPr>
            <a:spLocks noGrp="1"/>
          </p:cNvSpPr>
          <p:nvPr>
            <p:ph idx="1"/>
          </p:nvPr>
        </p:nvSpPr>
        <p:spPr>
          <a:xfrm>
            <a:off x="838200" y="4317206"/>
            <a:ext cx="10515600" cy="4351338"/>
          </a:xfrm>
        </p:spPr>
        <p:txBody>
          <a:bodyPr/>
          <a:lstStyle/>
          <a:p>
            <a:r>
              <a:rPr lang="en-US" dirty="0"/>
              <a:t>Autosomal STR profiling</a:t>
            </a:r>
          </a:p>
          <a:p>
            <a:r>
              <a:rPr lang="en-US" dirty="0"/>
              <a:t>Autosomal single‐nucleotide polymorphisms (SNP) typing</a:t>
            </a:r>
            <a:endParaRPr lang="LID4096" dirty="0"/>
          </a:p>
        </p:txBody>
      </p:sp>
      <p:pic>
        <p:nvPicPr>
          <p:cNvPr id="5" name="Рисунок 4">
            <a:extLst>
              <a:ext uri="{FF2B5EF4-FFF2-40B4-BE49-F238E27FC236}">
                <a16:creationId xmlns:a16="http://schemas.microsoft.com/office/drawing/2014/main" id="{0B829512-37A7-A86E-C937-E61DB527C674}"/>
              </a:ext>
            </a:extLst>
          </p:cNvPr>
          <p:cNvPicPr>
            <a:picLocks noChangeAspect="1"/>
          </p:cNvPicPr>
          <p:nvPr/>
        </p:nvPicPr>
        <p:blipFill>
          <a:blip r:embed="rId2"/>
          <a:stretch>
            <a:fillRect/>
          </a:stretch>
        </p:blipFill>
        <p:spPr>
          <a:xfrm>
            <a:off x="756920" y="956673"/>
            <a:ext cx="10515600" cy="3360533"/>
          </a:xfrm>
          <a:prstGeom prst="rect">
            <a:avLst/>
          </a:prstGeom>
        </p:spPr>
      </p:pic>
    </p:spTree>
    <p:extLst>
      <p:ext uri="{BB962C8B-B14F-4D97-AF65-F5344CB8AC3E}">
        <p14:creationId xmlns:p14="http://schemas.microsoft.com/office/powerpoint/2010/main" val="21124666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TotalTime>
  <Words>3437</Words>
  <Application>Microsoft Office PowerPoint</Application>
  <PresentationFormat>Широкоэкранный</PresentationFormat>
  <Paragraphs>114</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Aptos</vt:lpstr>
      <vt:lpstr>Aptos Display</vt:lpstr>
      <vt:lpstr>Arial</vt:lpstr>
      <vt:lpstr>ElsevierGulliver</vt:lpstr>
      <vt:lpstr>FSBrabo</vt:lpstr>
      <vt:lpstr>Тема Office</vt:lpstr>
      <vt:lpstr>Molecular Genetics and its Applications in Forensic Sciences </vt:lpstr>
      <vt:lpstr>Introduction </vt:lpstr>
      <vt:lpstr>Short history of forensic genetics</vt:lpstr>
      <vt:lpstr>Short history of forensic genetics</vt:lpstr>
      <vt:lpstr>Biological sample collection</vt:lpstr>
      <vt:lpstr>Sample collection, storage, and characterization for DNA analysis </vt:lpstr>
      <vt:lpstr>Sample collection, storage, and characterization for DNA analysis</vt:lpstr>
      <vt:lpstr>Characterization of the DNA analysis </vt:lpstr>
      <vt:lpstr>Methods used in forensic for human identification </vt:lpstr>
      <vt:lpstr>Restriction Fragment Length Polymorphism (RFLP) </vt:lpstr>
      <vt:lpstr>Polymerase chain reaction</vt:lpstr>
      <vt:lpstr>Randomly amplified polymorphic DNA</vt:lpstr>
      <vt:lpstr>Inter-simple sequence repeat (ISSR) analysis</vt:lpstr>
      <vt:lpstr>Autosomal STR profiling</vt:lpstr>
      <vt:lpstr>Autosomal STR profiling</vt:lpstr>
      <vt:lpstr>Analysis of the Y‐chromosome </vt:lpstr>
      <vt:lpstr>Analysis of mitochondrial DNA (mtDNA) </vt:lpstr>
      <vt:lpstr>Autosomal single‐nucleotide polymorphisms (SNP) typing </vt:lpstr>
      <vt:lpstr>Impact of genetic identification on justice</vt:lpstr>
      <vt:lpstr>Emerging biomarkers in forensic identification</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Sabira Taipakova</dc:creator>
  <cp:lastModifiedBy>Sabira Taipakova</cp:lastModifiedBy>
  <cp:revision>1</cp:revision>
  <dcterms:created xsi:type="dcterms:W3CDTF">2025-01-27T00:23:27Z</dcterms:created>
  <dcterms:modified xsi:type="dcterms:W3CDTF">2025-01-27T02:24:08Z</dcterms:modified>
</cp:coreProperties>
</file>